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6" r:id="rId1"/>
  </p:sldMasterIdLst>
  <p:notesMasterIdLst>
    <p:notesMasterId r:id="rId15"/>
  </p:notesMasterIdLst>
  <p:handoutMasterIdLst>
    <p:handoutMasterId r:id="rId16"/>
  </p:handoutMasterIdLst>
  <p:sldIdLst>
    <p:sldId id="256" r:id="rId2"/>
    <p:sldId id="838" r:id="rId3"/>
    <p:sldId id="846" r:id="rId4"/>
    <p:sldId id="851" r:id="rId5"/>
    <p:sldId id="852" r:id="rId6"/>
    <p:sldId id="853" r:id="rId7"/>
    <p:sldId id="854" r:id="rId8"/>
    <p:sldId id="874" r:id="rId9"/>
    <p:sldId id="855" r:id="rId10"/>
    <p:sldId id="856" r:id="rId11"/>
    <p:sldId id="857" r:id="rId12"/>
    <p:sldId id="858" r:id="rId13"/>
    <p:sldId id="499" r:id="rId14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6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77037" autoAdjust="0"/>
  </p:normalViewPr>
  <p:slideViewPr>
    <p:cSldViewPr>
      <p:cViewPr varScale="1">
        <p:scale>
          <a:sx n="89" d="100"/>
          <a:sy n="89" d="100"/>
        </p:scale>
        <p:origin x="19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6F405-643E-4B6C-B837-39978E79233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0422B-3D3A-4242-995C-D5F299D600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67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9A40-C130-4F4B-835A-7D44983A894B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126"/>
            <a:ext cx="5438775" cy="39112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727"/>
            <a:ext cx="2946400" cy="498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727"/>
            <a:ext cx="2946400" cy="498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200F1-3D42-4591-A08F-1EB434E9DB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34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600" b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46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04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07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ru-RU" dirty="0">
              <a:latin typeface="Calibri" pitchFamily="34" charset="0"/>
            </a:endParaRPr>
          </a:p>
        </p:txBody>
      </p:sp>
      <p:sp>
        <p:nvSpPr>
          <p:cNvPr id="43012" name="Номер слайда 3"/>
          <p:cNvSpPr txBox="1">
            <a:spLocks noChangeArrowheads="1"/>
          </p:cNvSpPr>
          <p:nvPr/>
        </p:nvSpPr>
        <p:spPr bwMode="auto">
          <a:xfrm>
            <a:off x="3850444" y="9431600"/>
            <a:ext cx="2945659" cy="49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09BF820-5168-4597-84F5-49272D39ACA7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1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3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6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2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8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12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4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>
            <a:extLst>
              <a:ext uri="{FF2B5EF4-FFF2-40B4-BE49-F238E27FC236}">
                <a16:creationId xmlns:a16="http://schemas.microsoft.com/office/drawing/2014/main" id="{382060C2-A361-42A2-B060-EEE06BCB4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>
            <a:extLst>
              <a:ext uri="{FF2B5EF4-FFF2-40B4-BE49-F238E27FC236}">
                <a16:creationId xmlns:a16="http://schemas.microsoft.com/office/drawing/2014/main" id="{0D1C723B-9A47-4045-80FD-813CFF056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eriod"/>
              <a:defRPr/>
            </a:pPr>
            <a:endParaRPr lang="ru-RU" altLang="ru-RU" sz="1600" dirty="0"/>
          </a:p>
        </p:txBody>
      </p:sp>
      <p:sp>
        <p:nvSpPr>
          <p:cNvPr id="43012" name="Номер слайда 3">
            <a:extLst>
              <a:ext uri="{FF2B5EF4-FFF2-40B4-BE49-F238E27FC236}">
                <a16:creationId xmlns:a16="http://schemas.microsoft.com/office/drawing/2014/main" id="{75297DA3-9AE3-4B39-8E7B-2B1FED152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EB95AD-CDB9-4EE3-8BE7-6226CAB5A81D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200F1-3D42-4591-A08F-1EB434E9DB6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37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DFF0-99F9-47F9-90CB-B91A1EEFC666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CEB0-95E1-4C05-BABE-7323AF5D2B6F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9027-CB10-4CF1-A324-FCFDE632E30C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FEF9-6699-4F97-B2C8-21D943E366A3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BE96-10F2-4587-9A40-2462ACACDA90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154A-A1B3-4CE4-82D5-DF16A65A9995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08DF-12C6-4A34-9925-CAB4851EA1A1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3AF0-1301-421E-8E6E-4D1330AA54F5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A98-11D9-4026-8D4F-8EA0B52A1ECB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7C398-3CFB-402F-9CDB-319C48DE5321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02DE-CF1D-4BE2-8B1D-B576F4F35AA7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BE949-C144-4B8D-A184-49EA2CB56C17}" type="datetime1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0B876-BB65-4F25-B897-0BE125FDB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jpeg"/><Relationship Id="rId3" Type="http://schemas.openxmlformats.org/officeDocument/2006/relationships/image" Target="../media/image63.png"/><Relationship Id="rId7" Type="http://schemas.openxmlformats.org/officeDocument/2006/relationships/image" Target="../media/image68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22.png"/><Relationship Id="rId10" Type="http://schemas.openxmlformats.org/officeDocument/2006/relationships/image" Target="../media/image79.jpeg"/><Relationship Id="rId4" Type="http://schemas.openxmlformats.org/officeDocument/2006/relationships/image" Target="../media/image38.pn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212690338" TargetMode="External"/><Relationship Id="rId3" Type="http://schemas.openxmlformats.org/officeDocument/2006/relationships/image" Target="../media/image81.png"/><Relationship Id="rId7" Type="http://schemas.openxmlformats.org/officeDocument/2006/relationships/hyperlink" Target="http://vk.com/public77316748" TargetMode="External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pnn@bk.ru" TargetMode="External"/><Relationship Id="rId11" Type="http://schemas.openxmlformats.org/officeDocument/2006/relationships/image" Target="../media/image85.jpeg"/><Relationship Id="rId5" Type="http://schemas.openxmlformats.org/officeDocument/2006/relationships/image" Target="../media/image37.png"/><Relationship Id="rId10" Type="http://schemas.openxmlformats.org/officeDocument/2006/relationships/image" Target="../media/image84.png"/><Relationship Id="rId4" Type="http://schemas.openxmlformats.org/officeDocument/2006/relationships/image" Target="../media/image82.pn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3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10.sv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gif"/><Relationship Id="rId15" Type="http://schemas.openxmlformats.org/officeDocument/2006/relationships/image" Target="../media/image55.png"/><Relationship Id="rId10" Type="http://schemas.openxmlformats.org/officeDocument/2006/relationships/image" Target="../media/image50.gif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47.gif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24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://litera.irklib.ru/static/images/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903681"/>
            <a:ext cx="5220072" cy="397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77925"/>
            <a:ext cx="7772400" cy="3051513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 основных этапах реализации плана мероприятий проекта по профилактике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 октября 2023 года)</a:t>
            </a:r>
          </a:p>
        </p:txBody>
      </p:sp>
      <p:pic>
        <p:nvPicPr>
          <p:cNvPr id="9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E5ACDCCF-B0FA-4D0E-8390-D2139FAE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52128" cy="115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I:\Общая папка\Логотип.jpg">
            <a:extLst>
              <a:ext uri="{FF2B5EF4-FFF2-40B4-BE49-F238E27FC236}">
                <a16:creationId xmlns:a16="http://schemas.microsoft.com/office/drawing/2014/main" id="{3DF07D45-B71A-4EEE-B480-C8ED7659A3B7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4439"/>
            <a:ext cx="1259632" cy="12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0022764-8A61-4438-8D1D-7A91322AE077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404664"/>
            <a:ext cx="7143750" cy="757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Иркутской области</a:t>
            </a:r>
          </a:p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Иркутской области</a:t>
            </a:r>
            <a:r>
              <a:rPr lang="ru-RU" altLang="ru-RU" sz="1200" dirty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психолого-педагогической, медицинской и социальной помощи, профилактики, реабилитации и коррекции»</a:t>
            </a:r>
            <a:endParaRPr lang="ru-RU" alt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07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9EA1AD-8E94-4147-8F1C-3D465A5EF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0" t="13460" r="34250" b="9680"/>
          <a:stretch/>
        </p:blipFill>
        <p:spPr>
          <a:xfrm>
            <a:off x="5819839" y="4899861"/>
            <a:ext cx="1326605" cy="184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29" y="-58652"/>
            <a:ext cx="8685394" cy="106144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268440" y="899015"/>
            <a:ext cx="7373245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11.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во все ОО Иркутской области «Школьного ориентира», «Театра дружбы» и профилактического квест – игры «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Класс#ВместеДружба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(октябрь 2023г. – март 2024 года)</a:t>
            </a:r>
            <a:endParaRPr lang="ru-RU" sz="1400" dirty="0"/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81B1936E-7A3F-44A8-8729-BB51E1DE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9" y="703142"/>
            <a:ext cx="1065541" cy="10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A659E368-8572-4730-8485-3319C47F220F}"/>
              </a:ext>
            </a:extLst>
          </p:cNvPr>
          <p:cNvGrpSpPr>
            <a:grpSpLocks noChangeAspect="1"/>
          </p:cNvGrpSpPr>
          <p:nvPr/>
        </p:nvGrpSpPr>
        <p:grpSpPr>
          <a:xfrm>
            <a:off x="160744" y="2643782"/>
            <a:ext cx="2468999" cy="2664786"/>
            <a:chOff x="-14060" y="628389"/>
            <a:chExt cx="6364060" cy="8896611"/>
          </a:xfrm>
          <a:effectLst/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DA65305-1344-43F3-BA29-6A01D239C89F}"/>
                </a:ext>
              </a:extLst>
            </p:cNvPr>
            <p:cNvSpPr/>
            <p:nvPr/>
          </p:nvSpPr>
          <p:spPr>
            <a:xfrm>
              <a:off x="-14060" y="628389"/>
              <a:ext cx="6364060" cy="8896611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2783" t="-7064" r="-3013" b="1"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ru-RU" sz="1350" dirty="0"/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552BD5CC-5DF8-4303-9F3E-647771A74659}"/>
              </a:ext>
            </a:extLst>
          </p:cNvPr>
          <p:cNvGrpSpPr>
            <a:grpSpLocks noChangeAspect="1"/>
          </p:cNvGrpSpPr>
          <p:nvPr/>
        </p:nvGrpSpPr>
        <p:grpSpPr>
          <a:xfrm>
            <a:off x="3016344" y="2580879"/>
            <a:ext cx="1359509" cy="2039264"/>
            <a:chOff x="0" y="0"/>
            <a:chExt cx="6350000" cy="9525000"/>
          </a:xfrm>
          <a:effectLst/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FA3A7E7-0471-462B-A026-5CA460ED027E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solidFill>
              <a:srgbClr val="D9C8F0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3" name="Picture 8">
            <a:extLst>
              <a:ext uri="{FF2B5EF4-FFF2-40B4-BE49-F238E27FC236}">
                <a16:creationId xmlns:a16="http://schemas.microsoft.com/office/drawing/2014/main" id="{5B8B2CB3-3C33-498F-9017-DAB090424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 bwMode="auto">
          <a:xfrm>
            <a:off x="3026679" y="2627823"/>
            <a:ext cx="1292537" cy="1271387"/>
          </a:xfrm>
          <a:prstGeom prst="rect">
            <a:avLst/>
          </a:prstGeom>
          <a:effectLst/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BB6D7F8-2CE7-4CD3-B7BE-B6E35A8E2B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4935" y="3698785"/>
            <a:ext cx="1076660" cy="922852"/>
          </a:xfrm>
          <a:prstGeom prst="rect">
            <a:avLst/>
          </a:prstGeom>
          <a:effectLst/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7E9C8C5E-FA40-4681-AD4E-270BB4BE8298}"/>
              </a:ext>
            </a:extLst>
          </p:cNvPr>
          <p:cNvSpPr txBox="1"/>
          <p:nvPr/>
        </p:nvSpPr>
        <p:spPr bwMode="auto">
          <a:xfrm>
            <a:off x="3062800" y="3021629"/>
            <a:ext cx="1272394" cy="578882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Социальный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театр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D8F5E046-AEC9-4851-8920-EF41BE723FC2}"/>
              </a:ext>
            </a:extLst>
          </p:cNvPr>
          <p:cNvGrpSpPr>
            <a:grpSpLocks noChangeAspect="1"/>
          </p:cNvGrpSpPr>
          <p:nvPr/>
        </p:nvGrpSpPr>
        <p:grpSpPr>
          <a:xfrm>
            <a:off x="3016344" y="4705612"/>
            <a:ext cx="1359509" cy="2039264"/>
            <a:chOff x="0" y="0"/>
            <a:chExt cx="6350000" cy="9525000"/>
          </a:xfrm>
          <a:effectLst/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C251ECD-49CC-432E-8D41-E07247197A00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24926" t="-24348" r="-14964"/>
              </a:stretch>
            </a:blipFill>
            <a:ln>
              <a:solidFill>
                <a:schemeClr val="tx1"/>
              </a:solidFill>
            </a:ln>
          </p:spPr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4BFD5318-283B-40E9-BF4C-F3CC7B1EBFE2}"/>
              </a:ext>
            </a:extLst>
          </p:cNvPr>
          <p:cNvSpPr txBox="1"/>
          <p:nvPr/>
        </p:nvSpPr>
        <p:spPr bwMode="auto">
          <a:xfrm>
            <a:off x="2997121" y="4799708"/>
            <a:ext cx="1322095" cy="357545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Квест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93130A-00DB-4F3B-AFFB-3B7C206CBDA9}"/>
              </a:ext>
            </a:extLst>
          </p:cNvPr>
          <p:cNvSpPr txBox="1"/>
          <p:nvPr/>
        </p:nvSpPr>
        <p:spPr>
          <a:xfrm>
            <a:off x="3090247" y="6290298"/>
            <a:ext cx="12856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Класс#Вместе</a:t>
            </a: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Дружба 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24E157-A277-4318-B0DB-C415488B2468}"/>
              </a:ext>
            </a:extLst>
          </p:cNvPr>
          <p:cNvSpPr txBox="1"/>
          <p:nvPr/>
        </p:nvSpPr>
        <p:spPr>
          <a:xfrm>
            <a:off x="484275" y="1764585"/>
            <a:ext cx="8219256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в муниципальных и государственных образовательных организациях Иркутской области областной единой профилактической недели «Дружить ЗДОРОВО!», приуроченной к Международному дню борьбы против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(январь 2024 года)</a:t>
            </a:r>
            <a:endParaRPr lang="ru-RU" sz="1400" dirty="0"/>
          </a:p>
        </p:txBody>
      </p:sp>
      <p:sp>
        <p:nvSpPr>
          <p:cNvPr id="21" name="object 1">
            <a:extLst>
              <a:ext uri="{FF2B5EF4-FFF2-40B4-BE49-F238E27FC236}">
                <a16:creationId xmlns:a16="http://schemas.microsoft.com/office/drawing/2014/main" id="{677B527C-8F6F-43B3-A328-DB04349DD0BD}"/>
              </a:ext>
            </a:extLst>
          </p:cNvPr>
          <p:cNvSpPr/>
          <p:nvPr/>
        </p:nvSpPr>
        <p:spPr>
          <a:xfrm>
            <a:off x="4494202" y="2627823"/>
            <a:ext cx="1587078" cy="2678412"/>
          </a:xfrm>
          <a:prstGeom prst="rect">
            <a:avLst/>
          </a:prstGeom>
          <a:blipFill>
            <a:blip r:embed="rId10" cstate="print"/>
            <a:stretch>
              <a:fillRect l="-183334" r="-86607"/>
            </a:stretch>
          </a:blip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dirty="0"/>
          </a:p>
        </p:txBody>
      </p:sp>
      <p:pic>
        <p:nvPicPr>
          <p:cNvPr id="22" name="Рисунок 1" descr="I:\Общая папка\Логотип.jpg">
            <a:extLst>
              <a:ext uri="{FF2B5EF4-FFF2-40B4-BE49-F238E27FC236}">
                <a16:creationId xmlns:a16="http://schemas.microsoft.com/office/drawing/2014/main" id="{58C8436D-DB70-411A-BE88-A7EAA1671599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45" y="3611178"/>
            <a:ext cx="49339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A9F9D-164A-48A0-BDA3-C31C971DA5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100" t="13460" r="35038" b="7160"/>
          <a:stretch/>
        </p:blipFill>
        <p:spPr>
          <a:xfrm>
            <a:off x="6462753" y="2628695"/>
            <a:ext cx="1326605" cy="194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BA285A95-54C4-45F3-A0DD-CDEF3F30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4" y="5544548"/>
            <a:ext cx="2260909" cy="1200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16A84DD6-3DF4-4995-A56B-4E7EF69B5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14" y="6377109"/>
            <a:ext cx="1740275" cy="276999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«Дружить здорово!»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12B318-3911-4830-9952-1E27C9E3C2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210" t="13460" r="33463" b="5730"/>
          <a:stretch/>
        </p:blipFill>
        <p:spPr>
          <a:xfrm>
            <a:off x="7466724" y="4777555"/>
            <a:ext cx="1359509" cy="194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5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106144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313555" y="1632922"/>
            <a:ext cx="4338566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12.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диагностики (анкетирования) обучающихся по выявлению проблем, связанных с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буллингом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ОО, анализ результатов обратной связи по внедрению проекта (апрель 2024г.)</a:t>
            </a:r>
            <a:endParaRPr lang="ru-R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76986-5E77-453F-B7B7-1F456C3A60BC}"/>
              </a:ext>
            </a:extLst>
          </p:cNvPr>
          <p:cNvSpPr txBox="1"/>
          <p:nvPr/>
        </p:nvSpPr>
        <p:spPr>
          <a:xfrm>
            <a:off x="6088246" y="3879888"/>
            <a:ext cx="15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видеоролик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" name="Рисунок 29" descr="Мозговой штурм группы">
            <a:extLst>
              <a:ext uri="{FF2B5EF4-FFF2-40B4-BE49-F238E27FC236}">
                <a16:creationId xmlns:a16="http://schemas.microsoft.com/office/drawing/2014/main" id="{F8751889-8836-45E5-942A-895AC2E04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9432" y="3273904"/>
            <a:ext cx="1467395" cy="1467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1FF2F-286B-4F08-953C-F48F3210018D}"/>
              </a:ext>
            </a:extLst>
          </p:cNvPr>
          <p:cNvSpPr txBox="1"/>
          <p:nvPr/>
        </p:nvSpPr>
        <p:spPr>
          <a:xfrm>
            <a:off x="1313555" y="3743853"/>
            <a:ext cx="4292783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13.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и внедрение решения по итогам анализа результатов обратной связи от обучающихся ОО  (май 2024г.)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B66335-BDDD-4BFF-9215-E996F665D056}"/>
              </a:ext>
            </a:extLst>
          </p:cNvPr>
          <p:cNvSpPr txBox="1"/>
          <p:nvPr/>
        </p:nvSpPr>
        <p:spPr>
          <a:xfrm>
            <a:off x="1359338" y="5265897"/>
            <a:ext cx="4292783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14.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 за внедрением решений (распоряжения) министерства образования Иркутской области (сентябрь 2024г. – декабрь 2025г.)</a:t>
            </a:r>
            <a:endParaRPr lang="ru-RU" sz="1600" dirty="0"/>
          </a:p>
        </p:txBody>
      </p:sp>
      <p:pic>
        <p:nvPicPr>
          <p:cNvPr id="11" name="Рисунок 1" descr="I:\Общая папка\Логотип.jpg">
            <a:extLst>
              <a:ext uri="{FF2B5EF4-FFF2-40B4-BE49-F238E27FC236}">
                <a16:creationId xmlns:a16="http://schemas.microsoft.com/office/drawing/2014/main" id="{9A4880F7-69C1-4481-A5C7-945B6758AF71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" y="1735973"/>
            <a:ext cx="1018904" cy="102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5820410A-CF10-420F-9257-431BE0A5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" y="3554257"/>
            <a:ext cx="1018904" cy="102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3920" r="15813"/>
          <a:stretch/>
        </p:blipFill>
        <p:spPr>
          <a:xfrm>
            <a:off x="6291022" y="1318961"/>
            <a:ext cx="1944216" cy="1935595"/>
          </a:xfrm>
          <a:prstGeom prst="rect">
            <a:avLst/>
          </a:prstGeom>
        </p:spPr>
      </p:pic>
      <p:pic>
        <p:nvPicPr>
          <p:cNvPr id="13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5820410A-CF10-420F-9257-431BE0A5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" y="5273623"/>
            <a:ext cx="1018904" cy="102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951" y="5072198"/>
            <a:ext cx="2259409" cy="12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106144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211239" y="1362467"/>
            <a:ext cx="465690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15.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областной научно-практической конференции по итогам реализации проекта в 2024 году (сентябрь 2024г.)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76986-5E77-453F-B7B7-1F456C3A60BC}"/>
              </a:ext>
            </a:extLst>
          </p:cNvPr>
          <p:cNvSpPr txBox="1"/>
          <p:nvPr/>
        </p:nvSpPr>
        <p:spPr>
          <a:xfrm>
            <a:off x="6088246" y="3879888"/>
            <a:ext cx="15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видеоролик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1FF2F-286B-4F08-953C-F48F3210018D}"/>
              </a:ext>
            </a:extLst>
          </p:cNvPr>
          <p:cNvSpPr txBox="1"/>
          <p:nvPr/>
        </p:nvSpPr>
        <p:spPr>
          <a:xfrm>
            <a:off x="1184521" y="2957077"/>
            <a:ext cx="4774691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16.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в практику ОО Иркутской области эффективного опыта по профилактике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(сентябрь 2024г.-декабрь 2025г.)</a:t>
            </a:r>
            <a:endParaRPr lang="ru-RU" dirty="0"/>
          </a:p>
        </p:txBody>
      </p:sp>
      <p:pic>
        <p:nvPicPr>
          <p:cNvPr id="12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5820410A-CF10-420F-9257-431BE0A5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" y="1362467"/>
            <a:ext cx="1004004" cy="100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10">
            <a:extLst>
              <a:ext uri="{FF2B5EF4-FFF2-40B4-BE49-F238E27FC236}">
                <a16:creationId xmlns:a16="http://schemas.microsoft.com/office/drawing/2014/main" id="{CAAC1869-6D37-48A6-9619-D654EEECCEAD}"/>
              </a:ext>
            </a:extLst>
          </p:cNvPr>
          <p:cNvSpPr>
            <a:spLocks/>
          </p:cNvSpPr>
          <p:nvPr/>
        </p:nvSpPr>
        <p:spPr bwMode="auto">
          <a:xfrm>
            <a:off x="7775843" y="3448282"/>
            <a:ext cx="1107613" cy="1161698"/>
          </a:xfrm>
          <a:custGeom>
            <a:avLst/>
            <a:gdLst>
              <a:gd name="T0" fmla="*/ 3214822 w 563244"/>
              <a:gd name="T1" fmla="*/ 0 h 484505"/>
              <a:gd name="T2" fmla="*/ 6429638 w 563244"/>
              <a:gd name="T3" fmla="*/ 771912 h 484505"/>
              <a:gd name="T4" fmla="*/ 3214822 w 563244"/>
              <a:gd name="T5" fmla="*/ 1543821 h 484505"/>
              <a:gd name="T6" fmla="*/ 0 w 563244"/>
              <a:gd name="T7" fmla="*/ 771912 h 484505"/>
              <a:gd name="T8" fmla="*/ 4496126 w 563244"/>
              <a:gd name="T9" fmla="*/ 480878 h 484505"/>
              <a:gd name="T10" fmla="*/ 3211512 w 563244"/>
              <a:gd name="T11" fmla="*/ 0 h 484505"/>
              <a:gd name="T12" fmla="*/ 1891216 w 563244"/>
              <a:gd name="T13" fmla="*/ 488350 h 484505"/>
              <a:gd name="T14" fmla="*/ 6066189 w 563244"/>
              <a:gd name="T15" fmla="*/ 1019058 h 484505"/>
              <a:gd name="T16" fmla="*/ 5352531 w 563244"/>
              <a:gd name="T17" fmla="*/ 819732 h 484505"/>
              <a:gd name="T18" fmla="*/ 6066189 w 563244"/>
              <a:gd name="T19" fmla="*/ 1019058 h 484505"/>
              <a:gd name="T20" fmla="*/ 5352531 w 563244"/>
              <a:gd name="T21" fmla="*/ 1318050 h 484505"/>
              <a:gd name="T22" fmla="*/ 6066189 w 563244"/>
              <a:gd name="T23" fmla="*/ 1118723 h 484505"/>
              <a:gd name="T24" fmla="*/ 4995683 w 563244"/>
              <a:gd name="T25" fmla="*/ 1019058 h 484505"/>
              <a:gd name="T26" fmla="*/ 4282015 w 563244"/>
              <a:gd name="T27" fmla="*/ 819732 h 484505"/>
              <a:gd name="T28" fmla="*/ 4995683 w 563244"/>
              <a:gd name="T29" fmla="*/ 1019058 h 484505"/>
              <a:gd name="T30" fmla="*/ 4282015 w 563244"/>
              <a:gd name="T31" fmla="*/ 1318050 h 484505"/>
              <a:gd name="T32" fmla="*/ 4995683 w 563244"/>
              <a:gd name="T33" fmla="*/ 1118723 h 484505"/>
              <a:gd name="T34" fmla="*/ 3835977 w 563244"/>
              <a:gd name="T35" fmla="*/ 1019058 h 484505"/>
              <a:gd name="T36" fmla="*/ 2587052 w 563244"/>
              <a:gd name="T37" fmla="*/ 919393 h 484505"/>
              <a:gd name="T38" fmla="*/ 3835977 w 563244"/>
              <a:gd name="T39" fmla="*/ 1019058 h 484505"/>
              <a:gd name="T40" fmla="*/ 3317301 w 563244"/>
              <a:gd name="T41" fmla="*/ 551379 h 484505"/>
              <a:gd name="T42" fmla="*/ 3458650 w 563244"/>
              <a:gd name="T43" fmla="*/ 590856 h 484505"/>
              <a:gd name="T44" fmla="*/ 3458650 w 563244"/>
              <a:gd name="T45" fmla="*/ 649955 h 484505"/>
              <a:gd name="T46" fmla="*/ 3317301 w 563244"/>
              <a:gd name="T47" fmla="*/ 689430 h 484505"/>
              <a:gd name="T48" fmla="*/ 3105719 w 563244"/>
              <a:gd name="T49" fmla="*/ 689430 h 484505"/>
              <a:gd name="T50" fmla="*/ 2964380 w 563244"/>
              <a:gd name="T51" fmla="*/ 649955 h 484505"/>
              <a:gd name="T52" fmla="*/ 2964380 w 563244"/>
              <a:gd name="T53" fmla="*/ 590856 h 484505"/>
              <a:gd name="T54" fmla="*/ 3105719 w 563244"/>
              <a:gd name="T55" fmla="*/ 551379 h 484505"/>
              <a:gd name="T56" fmla="*/ 2141009 w 563244"/>
              <a:gd name="T57" fmla="*/ 1019058 h 484505"/>
              <a:gd name="T58" fmla="*/ 1427330 w 563244"/>
              <a:gd name="T59" fmla="*/ 819732 h 484505"/>
              <a:gd name="T60" fmla="*/ 2141009 w 563244"/>
              <a:gd name="T61" fmla="*/ 1019058 h 484505"/>
              <a:gd name="T62" fmla="*/ 1427330 w 563244"/>
              <a:gd name="T63" fmla="*/ 1318050 h 484505"/>
              <a:gd name="T64" fmla="*/ 2141009 w 563244"/>
              <a:gd name="T65" fmla="*/ 1118723 h 484505"/>
              <a:gd name="T66" fmla="*/ 1070498 w 563244"/>
              <a:gd name="T67" fmla="*/ 1019058 h 484505"/>
              <a:gd name="T68" fmla="*/ 356828 w 563244"/>
              <a:gd name="T69" fmla="*/ 819732 h 484505"/>
              <a:gd name="T70" fmla="*/ 1070498 w 563244"/>
              <a:gd name="T71" fmla="*/ 1019058 h 484505"/>
              <a:gd name="T72" fmla="*/ 356828 w 563244"/>
              <a:gd name="T73" fmla="*/ 1318050 h 484505"/>
              <a:gd name="T74" fmla="*/ 1070498 w 563244"/>
              <a:gd name="T75" fmla="*/ 1118723 h 484505"/>
              <a:gd name="T76" fmla="*/ 4282015 w 563244"/>
              <a:gd name="T77" fmla="*/ 695154 h 484505"/>
              <a:gd name="T78" fmla="*/ 3211512 w 563244"/>
              <a:gd name="T79" fmla="*/ 246666 h 484505"/>
              <a:gd name="T80" fmla="*/ 2141009 w 563244"/>
              <a:gd name="T81" fmla="*/ 695154 h 484505"/>
              <a:gd name="T82" fmla="*/ 0 w 563244"/>
              <a:gd name="T83" fmla="*/ 1542293 h 484505"/>
              <a:gd name="T84" fmla="*/ 2587052 w 563244"/>
              <a:gd name="T85" fmla="*/ 1268220 h 484505"/>
              <a:gd name="T86" fmla="*/ 2732019 w 563244"/>
              <a:gd name="T87" fmla="*/ 1167307 h 484505"/>
              <a:gd name="T88" fmla="*/ 3211512 w 563244"/>
              <a:gd name="T89" fmla="*/ 1118723 h 484505"/>
              <a:gd name="T90" fmla="*/ 3691010 w 563244"/>
              <a:gd name="T91" fmla="*/ 1167307 h 484505"/>
              <a:gd name="T92" fmla="*/ 3835977 w 563244"/>
              <a:gd name="T93" fmla="*/ 1268220 h 484505"/>
              <a:gd name="T94" fmla="*/ 6423029 w 563244"/>
              <a:gd name="T95" fmla="*/ 1542293 h 484505"/>
              <a:gd name="T96" fmla="*/ 4282015 w 563244"/>
              <a:gd name="T97" fmla="*/ 695154 h 484505"/>
              <a:gd name="T98" fmla="*/ 17694720 60000 65536"/>
              <a:gd name="T99" fmla="*/ 0 60000 65536"/>
              <a:gd name="T100" fmla="*/ 5898240 60000 65536"/>
              <a:gd name="T101" fmla="*/ 1179648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63244"/>
              <a:gd name="T148" fmla="*/ 0 h 484505"/>
              <a:gd name="T149" fmla="*/ 563244 w 563244"/>
              <a:gd name="T150" fmla="*/ 484505 h 4845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63244" h="484505">
                <a:moveTo>
                  <a:pt x="281332" y="37533"/>
                </a:moveTo>
                <a:lnTo>
                  <a:pt x="393866" y="150916"/>
                </a:lnTo>
                <a:lnTo>
                  <a:pt x="415747" y="129021"/>
                </a:lnTo>
                <a:lnTo>
                  <a:pt x="281332" y="0"/>
                </a:lnTo>
                <a:lnTo>
                  <a:pt x="143792" y="131367"/>
                </a:lnTo>
                <a:lnTo>
                  <a:pt x="165673" y="153261"/>
                </a:lnTo>
                <a:lnTo>
                  <a:pt x="281332" y="37533"/>
                </a:lnTo>
                <a:close/>
              </a:path>
              <a:path w="563244" h="484505">
                <a:moveTo>
                  <a:pt x="531406" y="319816"/>
                </a:moveTo>
                <a:lnTo>
                  <a:pt x="468888" y="319816"/>
                </a:lnTo>
                <a:lnTo>
                  <a:pt x="468888" y="257260"/>
                </a:lnTo>
                <a:lnTo>
                  <a:pt x="531406" y="257260"/>
                </a:lnTo>
                <a:lnTo>
                  <a:pt x="531406" y="319816"/>
                </a:lnTo>
                <a:close/>
              </a:path>
              <a:path w="563244" h="484505">
                <a:moveTo>
                  <a:pt x="531406" y="413650"/>
                </a:moveTo>
                <a:lnTo>
                  <a:pt x="468888" y="413650"/>
                </a:lnTo>
                <a:lnTo>
                  <a:pt x="468888" y="351094"/>
                </a:lnTo>
                <a:lnTo>
                  <a:pt x="531406" y="351094"/>
                </a:lnTo>
                <a:lnTo>
                  <a:pt x="531406" y="413650"/>
                </a:lnTo>
                <a:close/>
              </a:path>
              <a:path w="563244" h="484505">
                <a:moveTo>
                  <a:pt x="437628" y="319816"/>
                </a:moveTo>
                <a:lnTo>
                  <a:pt x="375110" y="319816"/>
                </a:lnTo>
                <a:lnTo>
                  <a:pt x="375110" y="257260"/>
                </a:lnTo>
                <a:lnTo>
                  <a:pt x="437628" y="257260"/>
                </a:lnTo>
                <a:lnTo>
                  <a:pt x="437628" y="319816"/>
                </a:lnTo>
                <a:close/>
              </a:path>
              <a:path w="563244" h="484505">
                <a:moveTo>
                  <a:pt x="437628" y="413650"/>
                </a:moveTo>
                <a:lnTo>
                  <a:pt x="375110" y="413650"/>
                </a:lnTo>
                <a:lnTo>
                  <a:pt x="375110" y="351094"/>
                </a:lnTo>
                <a:lnTo>
                  <a:pt x="437628" y="351094"/>
                </a:lnTo>
                <a:lnTo>
                  <a:pt x="437628" y="413650"/>
                </a:lnTo>
                <a:close/>
              </a:path>
              <a:path w="563244" h="484505">
                <a:moveTo>
                  <a:pt x="336036" y="319816"/>
                </a:moveTo>
                <a:lnTo>
                  <a:pt x="226629" y="319816"/>
                </a:lnTo>
                <a:lnTo>
                  <a:pt x="226629" y="288538"/>
                </a:lnTo>
                <a:lnTo>
                  <a:pt x="336036" y="288538"/>
                </a:lnTo>
                <a:lnTo>
                  <a:pt x="336036" y="319816"/>
                </a:lnTo>
                <a:close/>
              </a:path>
              <a:path w="563244" h="484505">
                <a:moveTo>
                  <a:pt x="281332" y="171246"/>
                </a:moveTo>
                <a:lnTo>
                  <a:pt x="290600" y="173042"/>
                </a:lnTo>
                <a:lnTo>
                  <a:pt x="298037" y="177990"/>
                </a:lnTo>
                <a:lnTo>
                  <a:pt x="302982" y="185431"/>
                </a:lnTo>
                <a:lnTo>
                  <a:pt x="304777" y="194705"/>
                </a:lnTo>
                <a:lnTo>
                  <a:pt x="302982" y="203978"/>
                </a:lnTo>
                <a:lnTo>
                  <a:pt x="298037" y="211419"/>
                </a:lnTo>
                <a:lnTo>
                  <a:pt x="290600" y="216367"/>
                </a:lnTo>
                <a:lnTo>
                  <a:pt x="281332" y="218163"/>
                </a:lnTo>
                <a:lnTo>
                  <a:pt x="272065" y="216367"/>
                </a:lnTo>
                <a:lnTo>
                  <a:pt x="264628" y="211419"/>
                </a:lnTo>
                <a:lnTo>
                  <a:pt x="259683" y="203978"/>
                </a:lnTo>
                <a:lnTo>
                  <a:pt x="257888" y="194705"/>
                </a:lnTo>
                <a:lnTo>
                  <a:pt x="259683" y="185431"/>
                </a:lnTo>
                <a:lnTo>
                  <a:pt x="264628" y="177990"/>
                </a:lnTo>
                <a:lnTo>
                  <a:pt x="272065" y="173042"/>
                </a:lnTo>
                <a:lnTo>
                  <a:pt x="281332" y="171246"/>
                </a:lnTo>
                <a:close/>
              </a:path>
              <a:path w="563244" h="484505">
                <a:moveTo>
                  <a:pt x="187555" y="319816"/>
                </a:moveTo>
                <a:lnTo>
                  <a:pt x="125036" y="319816"/>
                </a:lnTo>
                <a:lnTo>
                  <a:pt x="125036" y="257260"/>
                </a:lnTo>
                <a:lnTo>
                  <a:pt x="187555" y="257260"/>
                </a:lnTo>
                <a:lnTo>
                  <a:pt x="187555" y="319816"/>
                </a:lnTo>
                <a:close/>
              </a:path>
              <a:path w="563244" h="484505">
                <a:moveTo>
                  <a:pt x="187555" y="413650"/>
                </a:moveTo>
                <a:lnTo>
                  <a:pt x="125036" y="413650"/>
                </a:lnTo>
                <a:lnTo>
                  <a:pt x="125036" y="351094"/>
                </a:lnTo>
                <a:lnTo>
                  <a:pt x="187555" y="351094"/>
                </a:lnTo>
                <a:lnTo>
                  <a:pt x="187555" y="413650"/>
                </a:lnTo>
                <a:close/>
              </a:path>
              <a:path w="563244" h="484505">
                <a:moveTo>
                  <a:pt x="93777" y="319816"/>
                </a:moveTo>
                <a:lnTo>
                  <a:pt x="31259" y="319816"/>
                </a:lnTo>
                <a:lnTo>
                  <a:pt x="31259" y="257260"/>
                </a:lnTo>
                <a:lnTo>
                  <a:pt x="93777" y="257260"/>
                </a:lnTo>
                <a:lnTo>
                  <a:pt x="93777" y="319816"/>
                </a:lnTo>
                <a:close/>
              </a:path>
              <a:path w="563244" h="484505">
                <a:moveTo>
                  <a:pt x="93777" y="413650"/>
                </a:moveTo>
                <a:lnTo>
                  <a:pt x="31259" y="413650"/>
                </a:lnTo>
                <a:lnTo>
                  <a:pt x="31259" y="351094"/>
                </a:lnTo>
                <a:lnTo>
                  <a:pt x="93777" y="351094"/>
                </a:lnTo>
                <a:lnTo>
                  <a:pt x="93777" y="413650"/>
                </a:lnTo>
                <a:close/>
              </a:path>
              <a:path w="563244" h="484505">
                <a:moveTo>
                  <a:pt x="375110" y="218163"/>
                </a:moveTo>
                <a:lnTo>
                  <a:pt x="375110" y="171246"/>
                </a:lnTo>
                <a:lnTo>
                  <a:pt x="281332" y="77412"/>
                </a:lnTo>
                <a:lnTo>
                  <a:pt x="187555" y="171246"/>
                </a:lnTo>
                <a:lnTo>
                  <a:pt x="187555" y="218163"/>
                </a:lnTo>
                <a:lnTo>
                  <a:pt x="0" y="218163"/>
                </a:lnTo>
                <a:lnTo>
                  <a:pt x="0" y="484025"/>
                </a:lnTo>
                <a:lnTo>
                  <a:pt x="226629" y="484025"/>
                </a:lnTo>
                <a:lnTo>
                  <a:pt x="226629" y="398011"/>
                </a:lnTo>
                <a:lnTo>
                  <a:pt x="229681" y="381444"/>
                </a:lnTo>
                <a:lnTo>
                  <a:pt x="239328" y="366342"/>
                </a:lnTo>
                <a:lnTo>
                  <a:pt x="256301" y="355346"/>
                </a:lnTo>
                <a:lnTo>
                  <a:pt x="281332" y="351094"/>
                </a:lnTo>
                <a:lnTo>
                  <a:pt x="306364" y="355346"/>
                </a:lnTo>
                <a:lnTo>
                  <a:pt x="323337" y="366342"/>
                </a:lnTo>
                <a:lnTo>
                  <a:pt x="332983" y="381444"/>
                </a:lnTo>
                <a:lnTo>
                  <a:pt x="336036" y="398011"/>
                </a:lnTo>
                <a:lnTo>
                  <a:pt x="336036" y="484025"/>
                </a:lnTo>
                <a:lnTo>
                  <a:pt x="562665" y="484025"/>
                </a:lnTo>
                <a:lnTo>
                  <a:pt x="562665" y="218163"/>
                </a:lnTo>
                <a:lnTo>
                  <a:pt x="375110" y="218163"/>
                </a:lnTo>
                <a:close/>
              </a:path>
            </a:pathLst>
          </a:custGeom>
          <a:ln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/>
          <a:p>
            <a:endParaRPr lang="ru-RU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B308230-0C1A-4C04-A66D-C084CC25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24" y="3448282"/>
            <a:ext cx="1253934" cy="116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" descr="I:\Общая папка\Логотип.jpg">
            <a:extLst>
              <a:ext uri="{FF2B5EF4-FFF2-40B4-BE49-F238E27FC236}">
                <a16:creationId xmlns:a16="http://schemas.microsoft.com/office/drawing/2014/main" id="{DEAD28E9-94C6-4662-B7F4-C23102CDE6AE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" y="3191365"/>
            <a:ext cx="1018904" cy="102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246" y="1260902"/>
            <a:ext cx="2598554" cy="188466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2127683-F827-45E0-BE5C-102C2F99B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" y="4269790"/>
            <a:ext cx="1872903" cy="11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D0676F0-9531-4F6B-8D2C-9817A3099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0" y="5605209"/>
            <a:ext cx="1925865" cy="12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EAC64BC-1F33-4EC2-A622-391DAE213C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32" y="4249220"/>
            <a:ext cx="2211546" cy="162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0">
            <a:extLst>
              <a:ext uri="{FF2B5EF4-FFF2-40B4-BE49-F238E27FC236}">
                <a16:creationId xmlns:a16="http://schemas.microsoft.com/office/drawing/2014/main" id="{AFC95056-77FC-4A0D-BC80-95AE88A97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565" y="5817576"/>
            <a:ext cx="26784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Переговорные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(дискуссионные) </a:t>
            </a:r>
            <a:endParaRPr lang="ru-RU" altLang="ru-RU" sz="1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  <a:r>
              <a:rPr lang="ru-RU" alt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тренинги </a:t>
            </a:r>
          </a:p>
        </p:txBody>
      </p:sp>
      <p:sp>
        <p:nvSpPr>
          <p:cNvPr id="24" name="Прямоугольник 11">
            <a:extLst>
              <a:ext uri="{FF2B5EF4-FFF2-40B4-BE49-F238E27FC236}">
                <a16:creationId xmlns:a16="http://schemas.microsoft.com/office/drawing/2014/main" id="{BBD45D21-5294-41E5-89AE-ACC267625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323" y="5912967"/>
            <a:ext cx="1885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endParaRPr lang="ru-RU" alt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копилка </a:t>
            </a:r>
            <a:r>
              <a:rPr lang="ru-RU" alt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ЦПРК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E487EAA-E92A-4C90-9172-9A4FA43183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3" y="4863754"/>
            <a:ext cx="2603707" cy="16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D1C76DE-06F3-4DD2-923C-9698A595CE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15204"/>
          <a:stretch/>
        </p:blipFill>
        <p:spPr bwMode="auto">
          <a:xfrm>
            <a:off x="7491328" y="4903178"/>
            <a:ext cx="1392128" cy="96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33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 txBox="1">
            <a:spLocks noGrp="1"/>
          </p:cNvSpPr>
          <p:nvPr>
            <p:ph type="subTitle" idx="1"/>
          </p:nvPr>
        </p:nvSpPr>
        <p:spPr>
          <a:xfrm>
            <a:off x="6421348" y="4306027"/>
            <a:ext cx="2111092" cy="500063"/>
          </a:xfrm>
        </p:spPr>
        <p:txBody>
          <a:bodyPr anchorCtr="0">
            <a:normAutofit/>
          </a:bodyPr>
          <a:lstStyle/>
          <a:p>
            <a:pPr algn="just" eaLnBrk="1" hangingPunct="1">
              <a:spcBef>
                <a:spcPts val="500"/>
              </a:spcBef>
            </a:pPr>
            <a:r>
              <a:rPr altLang="ru-RU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</a:t>
            </a:r>
            <a:r>
              <a:rPr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(3952</a:t>
            </a:r>
            <a:r>
              <a:rPr lang="en-US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47-82-74</a:t>
            </a:r>
          </a:p>
        </p:txBody>
      </p:sp>
      <p:sp>
        <p:nvSpPr>
          <p:cNvPr id="4" name="Заголовок 1"/>
          <p:cNvSpPr txBox="1"/>
          <p:nvPr/>
        </p:nvSpPr>
        <p:spPr>
          <a:xfrm>
            <a:off x="1357313" y="0"/>
            <a:ext cx="6858000" cy="1398588"/>
          </a:xfrm>
          <a:prstGeom prst="rect">
            <a:avLst/>
          </a:prstGeom>
          <a:noFill/>
          <a:ln>
            <a:noFill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kern="0" dirty="0">
                <a:solidFill>
                  <a:srgbClr val="7030A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600" b="1" kern="0" dirty="0">
                <a:solidFill>
                  <a:srgbClr val="7030A0"/>
                </a:solidFill>
                <a:latin typeface="Times New Roman" pitchFamily="18"/>
                <a:cs typeface="Times New Roman" pitchFamily="18"/>
              </a:rPr>
            </a:br>
            <a:r>
              <a:rPr lang="ru-RU" sz="1600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Министерство образования Иркутской области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«Центр профилактики, реабилитации и коррекции»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ru-RU" sz="1600" b="1" kern="0" dirty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</a:br>
            <a:endParaRPr lang="ru-RU" sz="1600" kern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41988" name="AutoShape 2" descr="https://stroitelstvo-86.ru/wp-content/uploads/2020/03/32552.jpg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1989" name="AutoShape 4" descr="https://stroitelstvo-86.ru/wp-content/uploads/2020/03/32552.jpg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1742487" y="2598567"/>
            <a:ext cx="6002337" cy="4309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НАШИ КОНТАКТЫ</a:t>
            </a:r>
          </a:p>
        </p:txBody>
      </p:sp>
      <p:pic>
        <p:nvPicPr>
          <p:cNvPr id="41993" name="object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03" y="3322590"/>
            <a:ext cx="64293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object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4137977"/>
            <a:ext cx="7143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object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870" y="3919538"/>
            <a:ext cx="10572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Rectangle 4"/>
          <p:cNvSpPr txBox="1">
            <a:spLocks noChangeArrowheads="1"/>
          </p:cNvSpPr>
          <p:nvPr/>
        </p:nvSpPr>
        <p:spPr bwMode="auto">
          <a:xfrm>
            <a:off x="1564874" y="3653566"/>
            <a:ext cx="655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ru-RU" altLang="ru-RU" sz="1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664013, г. Иркутск, ул. </a:t>
            </a:r>
            <a:r>
              <a:rPr lang="ru-RU" altLang="ru-RU" sz="19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П.Красильникова</a:t>
            </a:r>
            <a:r>
              <a:rPr lang="ru-RU" altLang="ru-RU" sz="1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54А</a:t>
            </a:r>
          </a:p>
        </p:txBody>
      </p:sp>
      <p:sp>
        <p:nvSpPr>
          <p:cNvPr id="41997" name="Rectangle 4"/>
          <p:cNvSpPr txBox="1">
            <a:spLocks noChangeArrowheads="1"/>
          </p:cNvSpPr>
          <p:nvPr/>
        </p:nvSpPr>
        <p:spPr bwMode="auto">
          <a:xfrm>
            <a:off x="1614489" y="4137977"/>
            <a:ext cx="3965624" cy="7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spcBef>
                <a:spcPts val="500"/>
              </a:spcBef>
            </a:pPr>
            <a:r>
              <a:rPr lang="en-US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cpnn@bk.ru</a:t>
            </a:r>
          </a:p>
          <a:p>
            <a:pPr algn="just" eaLnBrk="1" hangingPunct="1">
              <a:spcBef>
                <a:spcPts val="500"/>
              </a:spcBef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Сайт центра:</a:t>
            </a:r>
            <a:r>
              <a:rPr lang="en-US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5562D9"/>
                </a:solidFill>
                <a:latin typeface="Times New Roman" pitchFamily="18" charset="0"/>
                <a:cs typeface="Times New Roman" pitchFamily="18" charset="0"/>
              </a:rPr>
              <a:t>цпрк.образование38.рф  </a:t>
            </a:r>
          </a:p>
        </p:txBody>
      </p:sp>
      <p:sp>
        <p:nvSpPr>
          <p:cNvPr id="41998" name="Rectangle 4"/>
          <p:cNvSpPr txBox="1">
            <a:spLocks noChangeArrowheads="1"/>
          </p:cNvSpPr>
          <p:nvPr/>
        </p:nvSpPr>
        <p:spPr bwMode="auto">
          <a:xfrm>
            <a:off x="1656716" y="5067300"/>
            <a:ext cx="63769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400"/>
              </a:spcBef>
            </a:pP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ru-RU" sz="1600" b="1" dirty="0">
                <a:solidFill>
                  <a:srgbClr val="2C2D2E"/>
                </a:solidFill>
              </a:rPr>
              <a:t> 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  <a:hlinkClick r:id="rId7"/>
              </a:rPr>
              <a:t>http://vk.com/public77316748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группа ГКУ «ЦПРК»</a:t>
            </a:r>
            <a:r>
              <a:rPr lang="en-US" altLang="ru-RU" sz="16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"/>
              </a:spcBef>
            </a:pPr>
            <a:endParaRPr lang="ru-RU" altLang="ru-RU" sz="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9" name="AutoShape 8" descr="https://portal.iv-edu.ru/dep/mouopalex/mkoudodpalexcvr/commondocs/%D0%BA%D0%B0%D1%80%D1%82%D0%B8%D0%BD%D0%BA%D0%B8/%D0%B4%D0%BB%D1%8F%20%D0%BE%D1%84%D0%BE%D1%80%D0%BC%D0%BB%D0%B5%D0%BD%D0%B8%D1%8F/%D0%B2%D0%BA.png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2000" name="AutoShape 10" descr="https://portal.iv-edu.ru/dep/mouopalex/mkoudodpalexcvr/commondocs/%D0%BA%D0%B0%D1%80%D1%82%D0%B8%D0%BD%D0%BA%D0%B8/%D0%B4%D0%BB%D1%8F%20%D0%BE%D1%84%D0%BE%D1%80%D0%BC%D0%BB%D0%B5%D0%BD%D0%B8%D1%8F/%D0%B2%D0%BA.png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2001" name="Rectangle 4"/>
          <p:cNvSpPr txBox="1">
            <a:spLocks noChangeArrowheads="1"/>
          </p:cNvSpPr>
          <p:nvPr/>
        </p:nvSpPr>
        <p:spPr bwMode="auto">
          <a:xfrm>
            <a:off x="1513432" y="6064523"/>
            <a:ext cx="6254651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 eaLnBrk="1" hangingPunct="1">
              <a:lnSpc>
                <a:spcPct val="80000"/>
              </a:lnSpc>
              <a:spcBef>
                <a:spcPts val="300"/>
              </a:spcBef>
            </a:pPr>
            <a:endParaRPr lang="ru-RU" altLang="ru-RU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600"/>
              </a:spcBef>
            </a:pPr>
            <a:r>
              <a:rPr lang="ru-RU" altLang="ru-RU" sz="2400" i="1" dirty="0">
                <a:solidFill>
                  <a:srgbClr val="8037B7"/>
                </a:solidFill>
                <a:latin typeface="Times New Roman" pitchFamily="18" charset="0"/>
                <a:cs typeface="Times New Roman" pitchFamily="18" charset="0"/>
              </a:rPr>
              <a:t>ПРИГЛАШАЕМ К СОТРУДНИЧЕСТВУ!</a:t>
            </a:r>
          </a:p>
        </p:txBody>
      </p:sp>
      <p:sp>
        <p:nvSpPr>
          <p:cNvPr id="42002" name="AutoShape 14" descr="https://www.repxpert.ru/medias/2000px-VK.com-logo.svg.png?context=bWFzdGVyfGltYWdlc3w0MjM0MnxpbWFnZS9wbmd8aW1hZ2VzL2hhYi9oNDMvODkxMjYzOTAzMzM3NC5wbmd8OGUxZWY3NzVjNzM5NWY3ODllZDgyYzJkNWQzZWM0ZDE2YTYxNGMyMjdkYjY2ZTFiZjQ4MzcwNDRjYWM5MzVhZg"/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2003" name="TextBox 24"/>
          <p:cNvSpPr txBox="1">
            <a:spLocks noChangeArrowheads="1"/>
          </p:cNvSpPr>
          <p:nvPr/>
        </p:nvSpPr>
        <p:spPr bwMode="auto">
          <a:xfrm>
            <a:off x="1742758" y="5454419"/>
            <a:ext cx="72203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https://vk.com/club212690338</a:t>
            </a:r>
            <a:r>
              <a:rPr lang="ru-RU" alt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группа «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PROпрофилактику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для директоров»   </a:t>
            </a:r>
          </a:p>
        </p:txBody>
      </p:sp>
      <p:pic>
        <p:nvPicPr>
          <p:cNvPr id="42004" name="Picture 9" descr="AAUvwnigLavwOTzfz40TM0utDGdQhfifWFpkVzphCV9m=s900-c-k-c0x00ffffff-no-rj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575" y="107542"/>
            <a:ext cx="1333500" cy="133483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2005" name="Рисунок 1" descr="I:\Общая папка\Логотип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8125" y="128588"/>
            <a:ext cx="12858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7"/>
          <p:cNvPicPr>
            <a:picLocks noChangeAspect="1" noChangeArrowheads="1"/>
          </p:cNvPicPr>
          <p:nvPr/>
        </p:nvPicPr>
        <p:blipFill>
          <a:blip r:embed="rId11" cstate="print"/>
          <a:srcRect b="18990"/>
          <a:stretch>
            <a:fillRect/>
          </a:stretch>
        </p:blipFill>
        <p:spPr bwMode="auto">
          <a:xfrm>
            <a:off x="7768083" y="5712461"/>
            <a:ext cx="128111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2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9569" y="5018088"/>
            <a:ext cx="1233488" cy="762965"/>
          </a:xfrm>
          <a:prstGeom prst="rect">
            <a:avLst/>
          </a:prstGeom>
          <a:gradFill>
            <a:gsLst>
              <a:gs pos="57000">
                <a:srgbClr val="A3C4FF">
                  <a:alpha val="17000"/>
                </a:srgbClr>
              </a:gs>
              <a:gs pos="100000">
                <a:srgbClr val="BFD5FF"/>
              </a:gs>
            </a:gsLst>
            <a:lin ang="16200000" scaled="0"/>
          </a:gradFill>
        </p:spPr>
      </p:pic>
      <p:sp>
        <p:nvSpPr>
          <p:cNvPr id="22" name="Содержимое 1">
            <a:extLst>
              <a:ext uri="{FF2B5EF4-FFF2-40B4-BE49-F238E27FC236}">
                <a16:creationId xmlns:a16="http://schemas.microsoft.com/office/drawing/2014/main" id="{1A354C36-32B8-4654-B319-50FD382E7D7C}"/>
              </a:ext>
            </a:extLst>
          </p:cNvPr>
          <p:cNvSpPr txBox="1">
            <a:spLocks/>
          </p:cNvSpPr>
          <p:nvPr/>
        </p:nvSpPr>
        <p:spPr>
          <a:xfrm>
            <a:off x="1593057" y="1695204"/>
            <a:ext cx="64086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20803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82154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 – 2025 годы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4FC511-FA0A-42D4-B3B4-8864959A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18501" r="32675" b="4641"/>
          <a:stretch/>
        </p:blipFill>
        <p:spPr>
          <a:xfrm>
            <a:off x="759377" y="1789248"/>
            <a:ext cx="2448272" cy="298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10FB4212-1E66-4669-90CB-59BE63C3315F}"/>
              </a:ext>
            </a:extLst>
          </p:cNvPr>
          <p:cNvSpPr txBox="1"/>
          <p:nvPr/>
        </p:nvSpPr>
        <p:spPr>
          <a:xfrm>
            <a:off x="78814" y="4984156"/>
            <a:ext cx="8957914" cy="1733647"/>
          </a:xfrm>
          <a:prstGeom prst="rect">
            <a:avLst/>
          </a:prstGeom>
          <a:ln w="12700">
            <a:solidFill>
              <a:srgbClr val="0070C0"/>
            </a:solidFill>
            <a:prstDash val="dash"/>
          </a:ln>
        </p:spPr>
        <p:txBody>
          <a:bodyPr wrap="square" lIns="0" tIns="10001" rIns="0" bIns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РЕГИОНАЛЬНЫЙ ОПЕРАТОР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Государственное казенное учреждение Иркутской области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«Центр психолого-педагогической, медицинской  и социальной помощи,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профилактики, реабилитации и коррекции» (ГКУ «ЦПРК»)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Распоряжение министерства образования Иркутской области от 11 сентября №55-1213-мр «Об утверждении п</a:t>
            </a:r>
            <a:r>
              <a:rPr lang="ru-RU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лана мероприятий по реализации проекта по профилактике </a:t>
            </a:r>
            <a:r>
              <a:rPr lang="ru-RU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образовательных организациях Иркутской области на 2023 –2025 годы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http://litera.irklib.ru/static/images/map.png">
            <a:extLst>
              <a:ext uri="{FF2B5EF4-FFF2-40B4-BE49-F238E27FC236}">
                <a16:creationId xmlns:a16="http://schemas.microsoft.com/office/drawing/2014/main" id="{BA47E91F-21A5-426F-A8DD-9BF78E01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2" y="5179244"/>
            <a:ext cx="1379537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43E949-AF02-4C69-ABF3-B602A4688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23540" r="24800" b="18609"/>
          <a:stretch/>
        </p:blipFill>
        <p:spPr>
          <a:xfrm>
            <a:off x="3463201" y="1952240"/>
            <a:ext cx="3888432" cy="278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3213FB69-F16E-4DB7-A853-C26D8CA0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8" y="1678756"/>
            <a:ext cx="9572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6">
            <a:extLst>
              <a:ext uri="{FF2B5EF4-FFF2-40B4-BE49-F238E27FC236}">
                <a16:creationId xmlns:a16="http://schemas.microsoft.com/office/drawing/2014/main" id="{02E314F4-D49B-4592-A850-1904EA63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64" y="2148156"/>
            <a:ext cx="1105436" cy="11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Мозговой штурм группы">
            <a:extLst>
              <a:ext uri="{FF2B5EF4-FFF2-40B4-BE49-F238E27FC236}">
                <a16:creationId xmlns:a16="http://schemas.microsoft.com/office/drawing/2014/main" id="{87415267-B314-4CBE-94F4-E6B43A06B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57576" y="3608660"/>
            <a:ext cx="1057275" cy="1057275"/>
          </a:xfrm>
          <a:prstGeom prst="rect">
            <a:avLst/>
          </a:prstGeom>
        </p:spPr>
      </p:pic>
      <p:pic>
        <p:nvPicPr>
          <p:cNvPr id="9" name="Рисунок 1" descr="I:\Общая папка\Логотип.jpg">
            <a:extLst>
              <a:ext uri="{FF2B5EF4-FFF2-40B4-BE49-F238E27FC236}">
                <a16:creationId xmlns:a16="http://schemas.microsoft.com/office/drawing/2014/main" id="{EEA7CF85-C5D4-48DC-8A8A-59A039BE2140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80" y="5311800"/>
            <a:ext cx="8461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5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3161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</a:t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 – 2025 годы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83B76-E28A-4E69-9B7B-D557AC15BA46}"/>
              </a:ext>
            </a:extLst>
          </p:cNvPr>
          <p:cNvSpPr txBox="1"/>
          <p:nvPr/>
        </p:nvSpPr>
        <p:spPr>
          <a:xfrm>
            <a:off x="3131843" y="2619451"/>
            <a:ext cx="5528655" cy="147732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18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августа 2023 года - совещание для руководителей муниципальных органов управления образованием «Реализация пилотного проекта по снижению случаев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образовательных организациях Иркутской области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971600" y="1649430"/>
            <a:ext cx="735191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2.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установочного совещания для руководителей МОУО (до 20 сентября 2023г.)</a:t>
            </a:r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9CAFE67-69B1-4301-9BB3-465FDF108945}"/>
              </a:ext>
            </a:extLst>
          </p:cNvPr>
          <p:cNvCxnSpPr>
            <a:cxnSpLocks/>
          </p:cNvCxnSpPr>
          <p:nvPr/>
        </p:nvCxnSpPr>
        <p:spPr>
          <a:xfrm>
            <a:off x="4355976" y="2384430"/>
            <a:ext cx="0" cy="23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582BB-2A28-4EF5-AD33-23C37ED7F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19516" r="5661" b="45355"/>
          <a:stretch/>
        </p:blipFill>
        <p:spPr>
          <a:xfrm>
            <a:off x="2448750" y="4726332"/>
            <a:ext cx="4104450" cy="1486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ED42D-7E00-4ABA-BCE8-ED6BBE08AA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14300"/>
          <a:stretch/>
        </p:blipFill>
        <p:spPr>
          <a:xfrm>
            <a:off x="6746930" y="4358645"/>
            <a:ext cx="2016224" cy="18545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912EF3-A819-449B-8A10-DD627D986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3" y="4420469"/>
            <a:ext cx="2016225" cy="1800222"/>
          </a:xfrm>
          <a:prstGeom prst="rect">
            <a:avLst/>
          </a:prstGeo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id="{1DA96980-1F88-431D-81AD-E60EDF754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0" t="7191" r="2522" b="56288"/>
          <a:stretch>
            <a:fillRect/>
          </a:stretch>
        </p:blipFill>
        <p:spPr>
          <a:xfrm>
            <a:off x="186314" y="2601130"/>
            <a:ext cx="2722859" cy="1477328"/>
          </a:xfrm>
        </p:spPr>
      </p:pic>
      <p:pic>
        <p:nvPicPr>
          <p:cNvPr id="14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52F78C44-A5F2-4B27-92D5-AB1B07C0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" y="1572628"/>
            <a:ext cx="759995" cy="76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 descr="I:\Общая папка\Логотип.jpg">
            <a:extLst>
              <a:ext uri="{FF2B5EF4-FFF2-40B4-BE49-F238E27FC236}">
                <a16:creationId xmlns:a16="http://schemas.microsoft.com/office/drawing/2014/main" id="{5C5BA866-E5A4-4CE8-A36B-A23D7A05315B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86" y="1649430"/>
            <a:ext cx="7045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99557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 – 2025 годы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83B76-E28A-4E69-9B7B-D557AC15BA46}"/>
              </a:ext>
            </a:extLst>
          </p:cNvPr>
          <p:cNvSpPr txBox="1"/>
          <p:nvPr/>
        </p:nvSpPr>
        <p:spPr>
          <a:xfrm>
            <a:off x="322214" y="2114421"/>
            <a:ext cx="8585809" cy="107721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 августа - практико-ориентированный семинар для специалистов МОУО, муниципальных методических объединений, курирующих вопросы организации профилактической деятельности в муниципальной системе образования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Антибуллинговая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политика в школе»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279094" y="1132104"/>
            <a:ext cx="858581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8.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областного семинара-практикума для специалистов МОУО, муниципальных методических объединений, курирующих вопросы организации профилактической деятельности в муниципальной системе образования (до 15 сентября 2023г.).</a:t>
            </a:r>
            <a:endParaRPr lang="ru-RU" sz="1400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9CAFE67-69B1-4301-9BB3-465FDF108945}"/>
              </a:ext>
            </a:extLst>
          </p:cNvPr>
          <p:cNvCxnSpPr>
            <a:cxnSpLocks/>
          </p:cNvCxnSpPr>
          <p:nvPr/>
        </p:nvCxnSpPr>
        <p:spPr>
          <a:xfrm>
            <a:off x="4427984" y="1870768"/>
            <a:ext cx="0" cy="23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56DD1014-EB5C-420A-8229-450F583C7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8"/>
          <a:stretch/>
        </p:blipFill>
        <p:spPr bwMode="auto">
          <a:xfrm>
            <a:off x="322214" y="3388011"/>
            <a:ext cx="1801514" cy="153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Объект 15">
            <a:extLst>
              <a:ext uri="{FF2B5EF4-FFF2-40B4-BE49-F238E27FC236}">
                <a16:creationId xmlns:a16="http://schemas.microsoft.com/office/drawing/2014/main" id="{70DDD0B3-C708-4A23-8BA3-DB00492B8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/>
          <a:stretch/>
        </p:blipFill>
        <p:spPr>
          <a:xfrm rot="5400000">
            <a:off x="2629844" y="5007516"/>
            <a:ext cx="1626402" cy="18015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80433D-AA75-4960-A694-F94BD00A96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r="16291"/>
          <a:stretch/>
        </p:blipFill>
        <p:spPr>
          <a:xfrm rot="5400000">
            <a:off x="2694550" y="3276738"/>
            <a:ext cx="1496990" cy="1801515"/>
          </a:xfrm>
          <a:prstGeom prst="rect">
            <a:avLst/>
          </a:prstGeom>
        </p:spPr>
      </p:pic>
      <p:pic>
        <p:nvPicPr>
          <p:cNvPr id="23" name="Рисунок 7">
            <a:extLst>
              <a:ext uri="{FF2B5EF4-FFF2-40B4-BE49-F238E27FC236}">
                <a16:creationId xmlns:a16="http://schemas.microsoft.com/office/drawing/2014/main" id="{2440CC2E-3ED7-4675-AF57-2D7816C0C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 b="16410"/>
          <a:stretch/>
        </p:blipFill>
        <p:spPr bwMode="auto">
          <a:xfrm>
            <a:off x="351300" y="5104358"/>
            <a:ext cx="1772428" cy="16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AAUvwnigLavwOTzfz40TM0utDGdQhfifWFpkVzphCV9m=s900-c-k-c0x00ffffff-no-rj">
            <a:extLst>
              <a:ext uri="{FF2B5EF4-FFF2-40B4-BE49-F238E27FC236}">
                <a16:creationId xmlns:a16="http://schemas.microsoft.com/office/drawing/2014/main" id="{C5F061C8-29A0-4D28-8148-1E093640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9" y="159806"/>
            <a:ext cx="759995" cy="76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" descr="I:\Общая папка\Логотип.jpg">
            <a:extLst>
              <a:ext uri="{FF2B5EF4-FFF2-40B4-BE49-F238E27FC236}">
                <a16:creationId xmlns:a16="http://schemas.microsoft.com/office/drawing/2014/main" id="{C43DE068-738D-40DD-A191-9DE81BB40B1B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64" y="289401"/>
            <a:ext cx="7045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80668" y="3370891"/>
            <a:ext cx="2323580" cy="307763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Аларский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Ангарский городской округ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Баяндаевский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Боханский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Братск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Братский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Жигаловский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Зиминский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Иркутск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Иркутский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Качугский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Куйтунский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09870" y="3388011"/>
            <a:ext cx="2251318" cy="307763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Нижнеудинский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Нукутский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Ольхонский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Осинский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Свирск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Тайшетский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Тулун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Усолье-Сибирское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Усольский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ород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Черемхово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Черемховский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Шелеховский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Эхирит-Булагатский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"/>
            <a:ext cx="8685394" cy="1197968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 – 2025 годы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279095" y="1348680"/>
            <a:ext cx="858581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3.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и направление в МОУО, ОО информационных материалов для проведения на местах рабочих совещаний по организации внедрения проекта с педагогическими коллективами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9CAFE67-69B1-4301-9BB3-465FDF108945}"/>
              </a:ext>
            </a:extLst>
          </p:cNvPr>
          <p:cNvCxnSpPr>
            <a:cxnSpLocks/>
          </p:cNvCxnSpPr>
          <p:nvPr/>
        </p:nvCxnSpPr>
        <p:spPr>
          <a:xfrm>
            <a:off x="1331640" y="2420888"/>
            <a:ext cx="0" cy="23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882802-E744-4B3E-8029-54C9950CD030}"/>
              </a:ext>
            </a:extLst>
          </p:cNvPr>
          <p:cNvSpPr txBox="1"/>
          <p:nvPr/>
        </p:nvSpPr>
        <p:spPr>
          <a:xfrm>
            <a:off x="179512" y="5216733"/>
            <a:ext cx="2365032" cy="954107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Письмо ГКУ «ЦПРК» «О направлении информации» от 28 августа 2023 г. №05-23/165</a:t>
            </a:r>
            <a:endParaRPr lang="ru-RU" sz="1400" dirty="0"/>
          </a:p>
        </p:txBody>
      </p:sp>
      <p:pic>
        <p:nvPicPr>
          <p:cNvPr id="14" name="Рисунок 13" descr="Электронная почта">
            <a:extLst>
              <a:ext uri="{FF2B5EF4-FFF2-40B4-BE49-F238E27FC236}">
                <a16:creationId xmlns:a16="http://schemas.microsoft.com/office/drawing/2014/main" id="{FA3AB37E-63A1-4303-8F8A-F96C74E4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732" y="2655909"/>
            <a:ext cx="2461812" cy="2461812"/>
          </a:xfrm>
          <a:prstGeom prst="rect">
            <a:avLst/>
          </a:prstGeom>
        </p:spPr>
      </p:pic>
      <p:pic>
        <p:nvPicPr>
          <p:cNvPr id="19" name="Рисунок 1" descr="I:\Общая папка\Логотип.jpg">
            <a:extLst>
              <a:ext uri="{FF2B5EF4-FFF2-40B4-BE49-F238E27FC236}">
                <a16:creationId xmlns:a16="http://schemas.microsoft.com/office/drawing/2014/main" id="{FE7F2568-42F5-4E79-9D21-085CBBEC8C8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4365103"/>
            <a:ext cx="612068" cy="51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72DBE6E-BCD4-4B06-B614-9B4AF7898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13" t="13599" r="34250" b="5900"/>
          <a:stretch/>
        </p:blipFill>
        <p:spPr>
          <a:xfrm>
            <a:off x="2903782" y="2569231"/>
            <a:ext cx="1366329" cy="193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9EFFE6-8262-4E4E-A642-29A33F2C5E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3" t="13599" r="33597" b="7160"/>
          <a:stretch/>
        </p:blipFill>
        <p:spPr>
          <a:xfrm>
            <a:off x="2964019" y="4730702"/>
            <a:ext cx="1306092" cy="17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BF5E70-50FE-4E97-B408-7C0AC051A3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105" t="18500" r="9839" b="18719"/>
          <a:stretch/>
        </p:blipFill>
        <p:spPr>
          <a:xfrm>
            <a:off x="4932040" y="2654403"/>
            <a:ext cx="3521238" cy="16437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9F76986-5E77-453F-B7B7-1F456C3A60BC}"/>
              </a:ext>
            </a:extLst>
          </p:cNvPr>
          <p:cNvSpPr txBox="1"/>
          <p:nvPr/>
        </p:nvSpPr>
        <p:spPr>
          <a:xfrm>
            <a:off x="6088246" y="3879888"/>
            <a:ext cx="15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(видеоролик)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D4AFCB-17D6-446A-8BEE-9C633ABA2E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371" t="13599" r="34250" b="8420"/>
          <a:stretch/>
        </p:blipFill>
        <p:spPr>
          <a:xfrm>
            <a:off x="4838428" y="4473130"/>
            <a:ext cx="1457159" cy="206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7F858A-AC30-41D7-95CE-3826B3DEE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4300"/>
          <a:stretch/>
        </p:blipFill>
        <p:spPr bwMode="auto">
          <a:xfrm>
            <a:off x="6714714" y="4730702"/>
            <a:ext cx="2231581" cy="164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0B4F346-F0DA-4F34-AD67-EAF042951807}"/>
              </a:ext>
            </a:extLst>
          </p:cNvPr>
          <p:cNvSpPr txBox="1"/>
          <p:nvPr/>
        </p:nvSpPr>
        <p:spPr>
          <a:xfrm>
            <a:off x="7198188" y="4989528"/>
            <a:ext cx="1255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тематические презентации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039" y="2656239"/>
            <a:ext cx="742849" cy="74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42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106144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1DB399-DCBA-466C-9D8D-52E5BDFE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0B876-BB65-4F25-B897-0BE125FDBFC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248315" y="1108037"/>
            <a:ext cx="7604182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9.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муниципальных семинаров-практикумов специалистами МОУО, муниципальных методических объединений, курирующих вопросы организации профилактической деятельности в муниципальной системе образования для заместителей директоров по воспитательной работе по запуску проекта по профилактике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 всех муниципальных образовательных организациях (до 30 сентября 2023г.)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76986-5E77-453F-B7B7-1F456C3A60BC}"/>
              </a:ext>
            </a:extLst>
          </p:cNvPr>
          <p:cNvSpPr txBox="1"/>
          <p:nvPr/>
        </p:nvSpPr>
        <p:spPr>
          <a:xfrm>
            <a:off x="6088246" y="3879888"/>
            <a:ext cx="15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видеоролик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81B1936E-7A3F-44A8-8729-BB51E1DE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" y="1123226"/>
            <a:ext cx="1065541" cy="10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Мозговой штурм группы">
            <a:extLst>
              <a:ext uri="{FF2B5EF4-FFF2-40B4-BE49-F238E27FC236}">
                <a16:creationId xmlns:a16="http://schemas.microsoft.com/office/drawing/2014/main" id="{FB122568-316B-4CF6-9333-85B1F826C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207" y="6009688"/>
            <a:ext cx="831571" cy="8315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AB1ED3-6678-4232-8E25-51C2E75263EF}"/>
              </a:ext>
            </a:extLst>
          </p:cNvPr>
          <p:cNvSpPr txBox="1"/>
          <p:nvPr/>
        </p:nvSpPr>
        <p:spPr>
          <a:xfrm>
            <a:off x="1269312" y="6199096"/>
            <a:ext cx="76951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4.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ОО рабочих совещаний по организации внедрения проекта с педагогическими коллективами (до 30 сентября 2023г.)</a:t>
            </a:r>
            <a:endParaRPr lang="ru-RU" sz="1400" dirty="0"/>
          </a:p>
        </p:txBody>
      </p:sp>
      <p:pic>
        <p:nvPicPr>
          <p:cNvPr id="23" name="Объект 3">
            <a:extLst>
              <a:ext uri="{FF2B5EF4-FFF2-40B4-BE49-F238E27FC236}">
                <a16:creationId xmlns:a16="http://schemas.microsoft.com/office/drawing/2014/main" id="{4E9A31E4-ADFD-44FF-93E5-F34692015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0" b="11443"/>
          <a:stretch/>
        </p:blipFill>
        <p:spPr>
          <a:xfrm>
            <a:off x="5160979" y="2465928"/>
            <a:ext cx="1645198" cy="141402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BD42C96-81C3-404F-97A4-A0F4E9C8D1C7}"/>
              </a:ext>
            </a:extLst>
          </p:cNvPr>
          <p:cNvSpPr/>
          <p:nvPr/>
        </p:nvSpPr>
        <p:spPr>
          <a:xfrm>
            <a:off x="5143039" y="3953913"/>
            <a:ext cx="1645198" cy="221345"/>
          </a:xfrm>
          <a:prstGeom prst="rect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Черемховский район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F26875-8971-4A72-9FA5-3FC588A42A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18" y="2494455"/>
            <a:ext cx="1691067" cy="137099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21E1E4F-269B-4AE5-AE03-52688BF5607B}"/>
              </a:ext>
            </a:extLst>
          </p:cNvPr>
          <p:cNvSpPr/>
          <p:nvPr/>
        </p:nvSpPr>
        <p:spPr>
          <a:xfrm>
            <a:off x="5156894" y="5596563"/>
            <a:ext cx="1649283" cy="359463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Нижнеудинский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AAC89C6-4C2D-44FE-B4F0-E74C52EDD2FF}"/>
              </a:ext>
            </a:extLst>
          </p:cNvPr>
          <p:cNvSpPr/>
          <p:nvPr/>
        </p:nvSpPr>
        <p:spPr>
          <a:xfrm>
            <a:off x="7102365" y="3980373"/>
            <a:ext cx="1800200" cy="236768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Киренский район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1E66EB5-2430-4A3E-9FD7-1DA899525C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b="13017"/>
          <a:stretch/>
        </p:blipFill>
        <p:spPr>
          <a:xfrm>
            <a:off x="5156894" y="4372779"/>
            <a:ext cx="1649344" cy="11205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E72FF4-60BD-4DD0-B460-81FA0FC51C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7" r="19992" b="3689"/>
          <a:stretch/>
        </p:blipFill>
        <p:spPr>
          <a:xfrm>
            <a:off x="7093265" y="4364148"/>
            <a:ext cx="1800200" cy="1056481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B0FB514-AEA1-4BC4-A6E1-27B2737C4CA3}"/>
              </a:ext>
            </a:extLst>
          </p:cNvPr>
          <p:cNvSpPr/>
          <p:nvPr/>
        </p:nvSpPr>
        <p:spPr>
          <a:xfrm>
            <a:off x="7142230" y="5534323"/>
            <a:ext cx="1751235" cy="380046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Усолье-Сибирское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3257" y="2439650"/>
            <a:ext cx="2572559" cy="3442161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Боханский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Братск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Жигаловский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Зима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Зиминский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Киренский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Нижнеудинский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Осинский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Тайшетский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Тулун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Усолье-Сибирское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Усольский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Черемхово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Черемховский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Шелеховский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Эхирит-Булагатский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28577" r="-1260" b="-460"/>
          <a:stretch/>
        </p:blipFill>
        <p:spPr>
          <a:xfrm>
            <a:off x="3059318" y="4389684"/>
            <a:ext cx="2015797" cy="108677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059319" y="5596563"/>
            <a:ext cx="1944730" cy="359463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Жигаловский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17" y="2523400"/>
            <a:ext cx="1808651" cy="135648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BD42C96-81C3-404F-97A4-A0F4E9C8D1C7}"/>
              </a:ext>
            </a:extLst>
          </p:cNvPr>
          <p:cNvSpPr/>
          <p:nvPr/>
        </p:nvSpPr>
        <p:spPr>
          <a:xfrm>
            <a:off x="3179666" y="3973088"/>
            <a:ext cx="1645198" cy="221345"/>
          </a:xfrm>
          <a:prstGeom prst="rect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Братск</a:t>
            </a:r>
          </a:p>
        </p:txBody>
      </p:sp>
    </p:spTree>
    <p:extLst>
      <p:ext uri="{BB962C8B-B14F-4D97-AF65-F5344CB8AC3E}">
        <p14:creationId xmlns:p14="http://schemas.microsoft.com/office/powerpoint/2010/main" val="9922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4431" y="4075244"/>
            <a:ext cx="8854720" cy="26827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1061443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281246" y="1235470"/>
            <a:ext cx="389974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5.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тематических родительских собраний по организации внедрения проекта (до 30 октября 2023г.)</a:t>
            </a:r>
            <a:endParaRPr lang="ru-RU" sz="1600" dirty="0"/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81B1936E-7A3F-44A8-8729-BB51E1DE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8" y="1046247"/>
            <a:ext cx="1065541" cy="10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AB1ED3-6678-4232-8E25-51C2E75263EF}"/>
              </a:ext>
            </a:extLst>
          </p:cNvPr>
          <p:cNvSpPr txBox="1"/>
          <p:nvPr/>
        </p:nvSpPr>
        <p:spPr>
          <a:xfrm>
            <a:off x="1269312" y="2347785"/>
            <a:ext cx="769517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6.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информационной кампании по внедрению проекта среди обучающихся (до 30 октября 2023г.)</a:t>
            </a:r>
            <a:endParaRPr lang="ru-RU" sz="16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3A7F251-01E7-4575-ABA3-4796E57E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6220" y="1221145"/>
            <a:ext cx="3178839" cy="9885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AE50BE-156C-4E1D-8E71-F8118E6A5E8D}"/>
              </a:ext>
            </a:extLst>
          </p:cNvPr>
          <p:cNvSpPr txBox="1"/>
          <p:nvPr/>
        </p:nvSpPr>
        <p:spPr>
          <a:xfrm>
            <a:off x="1161300" y="3213878"/>
            <a:ext cx="769517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7.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на сайтах МОУО, ОО разделов по реализации проекта (до 10 октября 2023г.)</a:t>
            </a:r>
            <a:endParaRPr lang="ru-RU" sz="1600" dirty="0"/>
          </a:p>
        </p:txBody>
      </p:sp>
      <p:pic>
        <p:nvPicPr>
          <p:cNvPr id="36" name="object 14">
            <a:extLst>
              <a:ext uri="{FF2B5EF4-FFF2-40B4-BE49-F238E27FC236}">
                <a16:creationId xmlns:a16="http://schemas.microsoft.com/office/drawing/2014/main" id="{CFD5D6F3-320A-4515-B90D-0F2B4B3AB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979" y="2880410"/>
            <a:ext cx="10572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37F03E-02E7-445F-A010-A74F5D412ADB}"/>
              </a:ext>
            </a:extLst>
          </p:cNvPr>
          <p:cNvSpPr txBox="1"/>
          <p:nvPr/>
        </p:nvSpPr>
        <p:spPr>
          <a:xfrm>
            <a:off x="354367" y="4376526"/>
            <a:ext cx="3642196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ПО ПРОФИЛАКТИКЕ БУЛЛИНГА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ИРКУТСКОЙ ОБЛАСТИ</a:t>
            </a: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Распоряжение министерства образования Иркутской области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Дорожная карта проекта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Антибуллинговая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Школьный ориентир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Иные локальные акты ОО</a:t>
            </a:r>
            <a:endParaRPr lang="ru-RU" sz="14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7FE3671-F17F-4A85-826E-5B1A1103C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6" y="2139777"/>
            <a:ext cx="956500" cy="7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37F03E-02E7-445F-A010-A74F5D412ADB}"/>
              </a:ext>
            </a:extLst>
          </p:cNvPr>
          <p:cNvSpPr txBox="1"/>
          <p:nvPr/>
        </p:nvSpPr>
        <p:spPr>
          <a:xfrm>
            <a:off x="4163725" y="4398137"/>
            <a:ext cx="4785844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БУЛЛИНГ: СОВЕТЫ УЧИТЕЛЯМ, ДЕТЯМ И РОДИТЕЛЯМ</a:t>
            </a: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</a:rPr>
              <a:t>Памятки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</a:rPr>
              <a:t>Буклеты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</a:rPr>
              <a:t>Рекомендации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</a:rPr>
              <a:t>Полезные ссылки  и др.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0925" y="4064554"/>
            <a:ext cx="2813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БУЛЛИНГА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15EE62-46B2-459A-A5AE-371161CF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13694" r="5804" b="8730"/>
          <a:stretch/>
        </p:blipFill>
        <p:spPr bwMode="auto">
          <a:xfrm>
            <a:off x="6556647" y="5040037"/>
            <a:ext cx="2148412" cy="79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3C0B80C-FC33-4EAC-B684-3F3D48BFAA9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83" y="6188944"/>
            <a:ext cx="473174" cy="45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046DF81-6435-48B1-8632-B3CB8A996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85" y="6076958"/>
            <a:ext cx="463309" cy="5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http://www.playcast.ru/uploads/2015/09/25/15198912.png">
            <a:extLst>
              <a:ext uri="{FF2B5EF4-FFF2-40B4-BE49-F238E27FC236}">
                <a16:creationId xmlns:a16="http://schemas.microsoft.com/office/drawing/2014/main" id="{7679E9D1-0616-4098-88FE-C4C3FD75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7526886" y="6136711"/>
            <a:ext cx="569002" cy="5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218134E7-C987-4187-802B-5F839D54EC38}"/>
              </a:ext>
            </a:extLst>
          </p:cNvPr>
          <p:cNvSpPr/>
          <p:nvPr/>
        </p:nvSpPr>
        <p:spPr>
          <a:xfrm flipH="1">
            <a:off x="323527" y="2420888"/>
            <a:ext cx="4689647" cy="129614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eaLnBrk="1" hangingPunct="1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0" name="AutoShape 24" descr="https://www.firestock.ru/wp-content/uploads/2015/02/1426746_84303044.jpg">
            <a:extLst>
              <a:ext uri="{FF2B5EF4-FFF2-40B4-BE49-F238E27FC236}">
                <a16:creationId xmlns:a16="http://schemas.microsoft.com/office/drawing/2014/main" id="{77E861AA-5926-49D6-B093-826F19184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" name="object 1">
            <a:extLst>
              <a:ext uri="{FF2B5EF4-FFF2-40B4-BE49-F238E27FC236}">
                <a16:creationId xmlns:a16="http://schemas.microsoft.com/office/drawing/2014/main" id="{E21A5E19-ABDB-42F1-8A2C-4E6319C7A75E}"/>
              </a:ext>
            </a:extLst>
          </p:cNvPr>
          <p:cNvSpPr/>
          <p:nvPr/>
        </p:nvSpPr>
        <p:spPr>
          <a:xfrm>
            <a:off x="0" y="160338"/>
            <a:ext cx="2876800" cy="5733256"/>
          </a:xfrm>
          <a:prstGeom prst="rect">
            <a:avLst/>
          </a:prstGeom>
          <a:blipFill>
            <a:blip r:embed="rId3" cstate="print"/>
            <a:stretch>
              <a:fillRect l="-183334" r="-86607"/>
            </a:stretch>
          </a:blipFill>
        </p:spPr>
        <p:txBody>
          <a:bodyPr lIns="0" tIns="0" rIns="0" bIns="0">
            <a:spAutoFit/>
          </a:bodyPr>
          <a:lstStyle/>
          <a:p>
            <a:pPr>
              <a:defRPr/>
            </a:pPr>
            <a:endParaRPr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0131E2-6719-4B8D-8C44-F65E08BD5115}"/>
              </a:ext>
            </a:extLst>
          </p:cNvPr>
          <p:cNvSpPr txBox="1"/>
          <p:nvPr/>
        </p:nvSpPr>
        <p:spPr>
          <a:xfrm>
            <a:off x="471703" y="1678149"/>
            <a:ext cx="18002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ФЕДЕРАЛЬНЫЕ ПРОЕКТЫ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профилактике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буллинга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B9D36A-2D3A-4A18-BB45-475889BA8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t="10139" r="24534" b="41356"/>
          <a:stretch/>
        </p:blipFill>
        <p:spPr bwMode="auto">
          <a:xfrm>
            <a:off x="5013174" y="160338"/>
            <a:ext cx="2475204" cy="160863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83DC84-C58C-4E4B-B3A6-1AFBB91387EF}"/>
              </a:ext>
            </a:extLst>
          </p:cNvPr>
          <p:cNvSpPr txBox="1"/>
          <p:nvPr/>
        </p:nvSpPr>
        <p:spPr>
          <a:xfrm>
            <a:off x="2742736" y="594088"/>
            <a:ext cx="2104053" cy="104644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нформационный ресурс «Помощь рядом</a:t>
            </a:r>
            <a:r>
              <a:rPr lang="ru-RU" sz="1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FAFDC0F-8A2C-436D-BFDD-6247D193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763" y="405079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BE87B8-61BD-4F9A-A7D0-3C8C08B4DE35}"/>
              </a:ext>
            </a:extLst>
          </p:cNvPr>
          <p:cNvSpPr txBox="1"/>
          <p:nvPr/>
        </p:nvSpPr>
        <p:spPr>
          <a:xfrm>
            <a:off x="2646466" y="1906186"/>
            <a:ext cx="1512168" cy="861774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Проект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Травлинет.рф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8840304-09D9-4E6C-B025-04416274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5" r="7161" b="15625"/>
          <a:stretch>
            <a:fillRect/>
          </a:stretch>
        </p:blipFill>
        <p:spPr bwMode="auto">
          <a:xfrm>
            <a:off x="2741136" y="2969589"/>
            <a:ext cx="1265957" cy="828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CDB8EC4-B3FB-4437-924C-60ED36A0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08" y="216971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480C0D-E390-46DF-A3B3-71B2F2620A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88" t="27320" r="41338" b="20953"/>
          <a:stretch/>
        </p:blipFill>
        <p:spPr>
          <a:xfrm>
            <a:off x="4278813" y="1862342"/>
            <a:ext cx="3128626" cy="221449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911A80FD-9A75-4D24-A2A4-934C31A9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21800" r="19893" b="41748"/>
          <a:stretch>
            <a:fillRect/>
          </a:stretch>
        </p:blipFill>
        <p:spPr bwMode="auto">
          <a:xfrm>
            <a:off x="4442922" y="4199279"/>
            <a:ext cx="2580229" cy="111079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D5A8ED7A-3EE2-41D6-9D30-62B6240F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13" y="394449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53289C-F82E-465C-9023-FE6BB2D5B23E}"/>
              </a:ext>
            </a:extLst>
          </p:cNvPr>
          <p:cNvSpPr txBox="1"/>
          <p:nvPr/>
        </p:nvSpPr>
        <p:spPr>
          <a:xfrm>
            <a:off x="2599225" y="4459771"/>
            <a:ext cx="151216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Каждый важен</a:t>
            </a:r>
            <a:endParaRPr lang="ru-RU" sz="1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5BD2E596-C563-48AF-AE3C-42BC97E8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8434" r="10156" b="54242"/>
          <a:stretch>
            <a:fillRect/>
          </a:stretch>
        </p:blipFill>
        <p:spPr bwMode="auto">
          <a:xfrm>
            <a:off x="4460046" y="5560615"/>
            <a:ext cx="2563105" cy="11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D998383-7A2E-4502-B499-E13665AFC60C}"/>
              </a:ext>
            </a:extLst>
          </p:cNvPr>
          <p:cNvSpPr txBox="1"/>
          <p:nvPr/>
        </p:nvSpPr>
        <p:spPr>
          <a:xfrm>
            <a:off x="2599225" y="5721798"/>
            <a:ext cx="1512168" cy="36933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Я родитель</a:t>
            </a:r>
            <a:endParaRPr lang="ru-RU" sz="1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F7930317-85CF-4F0C-928D-FCE258AA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13" y="542428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zlatdshi2.chel.muzkult.ru/media/2019/08/16/1263593473/3b6951350f7234338577a37ff0456784.jpg">
            <a:extLst>
              <a:ext uri="{FF2B5EF4-FFF2-40B4-BE49-F238E27FC236}">
                <a16:creationId xmlns:a16="http://schemas.microsoft.com/office/drawing/2014/main" id="{7F8DC0C9-93FB-4811-9788-7787D050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42" y="5605060"/>
            <a:ext cx="1580627" cy="9300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/>
          <a:srcRect l="13429" r="13925"/>
          <a:stretch/>
        </p:blipFill>
        <p:spPr>
          <a:xfrm>
            <a:off x="794878" y="5625360"/>
            <a:ext cx="1224137" cy="1146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/>
          <a:srcRect l="8764" r="16783" b="13919"/>
          <a:stretch/>
        </p:blipFill>
        <p:spPr>
          <a:xfrm>
            <a:off x="756260" y="2810700"/>
            <a:ext cx="1228617" cy="946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0E4D8-E68B-417F-A104-036C3DA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94" y="136525"/>
            <a:ext cx="8685394" cy="106144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проекта по профилактике </a:t>
            </a:r>
            <a:r>
              <a:rPr lang="ru-RU" sz="1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муниципальных образовательных организациях Иркутской области на 2023 – 2025 годы</a:t>
            </a:r>
            <a: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0F8F-9D62-4F6B-948B-4C6C7B13AECC}"/>
              </a:ext>
            </a:extLst>
          </p:cNvPr>
          <p:cNvSpPr txBox="1"/>
          <p:nvPr/>
        </p:nvSpPr>
        <p:spPr>
          <a:xfrm>
            <a:off x="1353905" y="1189703"/>
            <a:ext cx="75721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5.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Актуализация во всех муниципальных ОО «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Антибуллинговой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хартии» (октябрь - ноябрь 2023г.)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76986-5E77-453F-B7B7-1F456C3A60BC}"/>
              </a:ext>
            </a:extLst>
          </p:cNvPr>
          <p:cNvSpPr txBox="1"/>
          <p:nvPr/>
        </p:nvSpPr>
        <p:spPr>
          <a:xfrm>
            <a:off x="6088246" y="3879888"/>
            <a:ext cx="150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видеоролик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81B1936E-7A3F-44A8-8729-BB51E1DE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3" y="904983"/>
            <a:ext cx="1065541" cy="10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2DFC748C-4766-46E4-9446-3F41B0C68D61}"/>
              </a:ext>
            </a:extLst>
          </p:cNvPr>
          <p:cNvGrpSpPr>
            <a:grpSpLocks noChangeAspect="1"/>
          </p:cNvGrpSpPr>
          <p:nvPr/>
        </p:nvGrpSpPr>
        <p:grpSpPr>
          <a:xfrm>
            <a:off x="55664" y="2053340"/>
            <a:ext cx="2141770" cy="3212656"/>
            <a:chOff x="0" y="0"/>
            <a:chExt cx="6350000" cy="9525000"/>
          </a:xfrm>
          <a:effectLst/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40791AE-BABF-4B30-8BB7-1729A1DA643B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ru-RU" dirty="0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3B9A9102-9B8F-4700-B44F-B1CD6F9AAC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833" y="2272528"/>
            <a:ext cx="1556315" cy="2455725"/>
          </a:xfrm>
          <a:prstGeom prst="rect">
            <a:avLst/>
          </a:prstGeom>
          <a:effectLst/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91BC98D-70F7-49FA-B857-4B481603EF31}"/>
              </a:ext>
            </a:extLst>
          </p:cNvPr>
          <p:cNvSpPr txBox="1"/>
          <p:nvPr/>
        </p:nvSpPr>
        <p:spPr bwMode="auto">
          <a:xfrm>
            <a:off x="57667" y="4728253"/>
            <a:ext cx="2139767" cy="5107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</a:rPr>
              <a:t>Правила общения – «</a:t>
            </a:r>
            <a:r>
              <a:rPr lang="ru-RU" sz="1200" b="1" dirty="0" err="1">
                <a:solidFill>
                  <a:srgbClr val="0070C0"/>
                </a:solidFill>
              </a:rPr>
              <a:t>Антибуллинговая</a:t>
            </a:r>
            <a:r>
              <a:rPr lang="ru-RU" sz="1200" b="1" dirty="0">
                <a:solidFill>
                  <a:srgbClr val="0070C0"/>
                </a:solidFill>
              </a:rPr>
              <a:t> Хартия»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950B22-7C46-4BC9-B163-1C1A39669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3" t="13599" r="33597" b="7160"/>
          <a:stretch/>
        </p:blipFill>
        <p:spPr>
          <a:xfrm>
            <a:off x="4431397" y="4445690"/>
            <a:ext cx="1638799" cy="224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75132C-E029-48E9-84A5-1339E4656A8D}"/>
              </a:ext>
            </a:extLst>
          </p:cNvPr>
          <p:cNvSpPr txBox="1"/>
          <p:nvPr/>
        </p:nvSpPr>
        <p:spPr>
          <a:xfrm>
            <a:off x="2451831" y="2117571"/>
            <a:ext cx="5504545" cy="209288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такое?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нужен этот документ?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сделать, чтобы в Вашей школе его приняли?</a:t>
            </a:r>
          </a:p>
          <a:p>
            <a:pPr algn="l"/>
            <a:endParaRPr lang="ru-RU" sz="1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FD03B6-71F3-4EA0-B1BB-EC63FCDD0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21" y="4354855"/>
            <a:ext cx="864925" cy="8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8A98079-4A5F-4A37-AC4C-61EA877A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8" y="530131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i.pinimg.com/originals/eb/41/5b/eb415b657e37d0c59fa48cdfc626d85e.gif">
            <a:extLst>
              <a:ext uri="{FF2B5EF4-FFF2-40B4-BE49-F238E27FC236}">
                <a16:creationId xmlns:a16="http://schemas.microsoft.com/office/drawing/2014/main" id="{0FFE871B-ED9C-4328-A9A3-1992E34512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376" y="2078803"/>
            <a:ext cx="1128834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object 25">
            <a:extLst>
              <a:ext uri="{FF2B5EF4-FFF2-40B4-BE49-F238E27FC236}">
                <a16:creationId xmlns:a16="http://schemas.microsoft.com/office/drawing/2014/main" id="{CCA18453-BF0D-48A3-9F84-138F6D06F125}"/>
              </a:ext>
            </a:extLst>
          </p:cNvPr>
          <p:cNvGrpSpPr>
            <a:grpSpLocks/>
          </p:cNvGrpSpPr>
          <p:nvPr/>
        </p:nvGrpSpPr>
        <p:grpSpPr bwMode="auto">
          <a:xfrm>
            <a:off x="724099" y="2877945"/>
            <a:ext cx="402450" cy="341901"/>
            <a:chOff x="2416937" y="3856642"/>
            <a:chExt cx="943610" cy="871219"/>
          </a:xfrm>
        </p:grpSpPr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B617F273-FE62-4069-BEB5-83C7AE7C0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072" y="4561019"/>
              <a:ext cx="169545" cy="26034"/>
            </a:xfrm>
            <a:custGeom>
              <a:avLst/>
              <a:gdLst>
                <a:gd name="T0" fmla="*/ 167911 w 169544"/>
                <a:gd name="T1" fmla="*/ 0 h 26035"/>
                <a:gd name="T2" fmla="*/ 1387 w 169544"/>
                <a:gd name="T3" fmla="*/ 0 h 26035"/>
                <a:gd name="T4" fmla="*/ 1387 w 169544"/>
                <a:gd name="T5" fmla="*/ 19196 h 26035"/>
                <a:gd name="T6" fmla="*/ 0 w 169544"/>
                <a:gd name="T7" fmla="*/ 25599 h 26035"/>
                <a:gd name="T8" fmla="*/ 169298 w 169544"/>
                <a:gd name="T9" fmla="*/ 25599 h 26035"/>
                <a:gd name="T10" fmla="*/ 169298 w 169544"/>
                <a:gd name="T11" fmla="*/ 19196 h 26035"/>
                <a:gd name="T12" fmla="*/ 167911 w 169544"/>
                <a:gd name="T13" fmla="*/ 12806 h 26035"/>
                <a:gd name="T14" fmla="*/ 167911 w 169544"/>
                <a:gd name="T15" fmla="*/ 0 h 260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544"/>
                <a:gd name="T25" fmla="*/ 0 h 26035"/>
                <a:gd name="T26" fmla="*/ 169544 w 169544"/>
                <a:gd name="T27" fmla="*/ 26035 h 260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544" h="26035">
                  <a:moveTo>
                    <a:pt x="167897" y="0"/>
                  </a:moveTo>
                  <a:lnTo>
                    <a:pt x="1387" y="0"/>
                  </a:lnTo>
                  <a:lnTo>
                    <a:pt x="1387" y="19210"/>
                  </a:lnTo>
                  <a:lnTo>
                    <a:pt x="0" y="25613"/>
                  </a:lnTo>
                  <a:lnTo>
                    <a:pt x="169284" y="25613"/>
                  </a:lnTo>
                  <a:lnTo>
                    <a:pt x="169284" y="19210"/>
                  </a:lnTo>
                  <a:lnTo>
                    <a:pt x="167897" y="12806"/>
                  </a:lnTo>
                  <a:lnTo>
                    <a:pt x="167897" y="0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350"/>
            </a:p>
          </p:txBody>
        </p:sp>
        <p:pic>
          <p:nvPicPr>
            <p:cNvPr id="34" name="object 27">
              <a:extLst>
                <a:ext uri="{FF2B5EF4-FFF2-40B4-BE49-F238E27FC236}">
                  <a16:creationId xmlns:a16="http://schemas.microsoft.com/office/drawing/2014/main" id="{C62832C3-BD2F-4AF8-A554-7E94EE691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826" y="4248532"/>
              <a:ext cx="104068" cy="13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71EDB689-C0B3-4143-8C36-1798D1B6B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937" y="4407337"/>
              <a:ext cx="347345" cy="320675"/>
            </a:xfrm>
            <a:custGeom>
              <a:avLst/>
              <a:gdLst>
                <a:gd name="T0" fmla="*/ 127355 w 347344"/>
                <a:gd name="T1" fmla="*/ 5721 h 320675"/>
                <a:gd name="T2" fmla="*/ 50820 w 347344"/>
                <a:gd name="T3" fmla="*/ 46905 h 320675"/>
                <a:gd name="T4" fmla="*/ 6199 w 347344"/>
                <a:gd name="T5" fmla="*/ 117544 h 320675"/>
                <a:gd name="T6" fmla="*/ 6199 w 347344"/>
                <a:gd name="T7" fmla="*/ 202626 h 320675"/>
                <a:gd name="T8" fmla="*/ 50820 w 347344"/>
                <a:gd name="T9" fmla="*/ 273265 h 320675"/>
                <a:gd name="T10" fmla="*/ 127355 w 347344"/>
                <a:gd name="T11" fmla="*/ 314449 h 320675"/>
                <a:gd name="T12" fmla="*/ 219553 w 347344"/>
                <a:gd name="T13" fmla="*/ 314449 h 320675"/>
                <a:gd name="T14" fmla="*/ 266684 w 347344"/>
                <a:gd name="T15" fmla="*/ 294237 h 320675"/>
                <a:gd name="T16" fmla="*/ 130280 w 347344"/>
                <a:gd name="T17" fmla="*/ 288233 h 320675"/>
                <a:gd name="T18" fmla="*/ 96907 w 347344"/>
                <a:gd name="T19" fmla="*/ 249733 h 320675"/>
                <a:gd name="T20" fmla="*/ 39718 w 347344"/>
                <a:gd name="T21" fmla="*/ 213669 h 320675"/>
                <a:gd name="T22" fmla="*/ 30149 w 347344"/>
                <a:gd name="T23" fmla="*/ 132627 h 320675"/>
                <a:gd name="T24" fmla="*/ 74929 w 347344"/>
                <a:gd name="T25" fmla="*/ 60192 h 320675"/>
                <a:gd name="T26" fmla="*/ 157406 w 347344"/>
                <a:gd name="T27" fmla="*/ 25910 h 320675"/>
                <a:gd name="T28" fmla="*/ 260981 w 347344"/>
                <a:gd name="T29" fmla="*/ 21866 h 320675"/>
                <a:gd name="T30" fmla="*/ 173447 w 347344"/>
                <a:gd name="T31" fmla="*/ 0 h 320675"/>
                <a:gd name="T32" fmla="*/ 181786 w 347344"/>
                <a:gd name="T33" fmla="*/ 199786 h 320675"/>
                <a:gd name="T34" fmla="*/ 233474 w 347344"/>
                <a:gd name="T35" fmla="*/ 222518 h 320675"/>
                <a:gd name="T36" fmla="*/ 258103 w 347344"/>
                <a:gd name="T37" fmla="*/ 270224 h 320675"/>
                <a:gd name="T38" fmla="*/ 173620 w 347344"/>
                <a:gd name="T39" fmla="*/ 294237 h 320675"/>
                <a:gd name="T40" fmla="*/ 296088 w 347344"/>
                <a:gd name="T41" fmla="*/ 273265 h 320675"/>
                <a:gd name="T42" fmla="*/ 281692 w 347344"/>
                <a:gd name="T43" fmla="*/ 249733 h 320675"/>
                <a:gd name="T44" fmla="*/ 258797 w 347344"/>
                <a:gd name="T45" fmla="*/ 209551 h 320675"/>
                <a:gd name="T46" fmla="*/ 175889 w 347344"/>
                <a:gd name="T47" fmla="*/ 75720 h 320675"/>
                <a:gd name="T48" fmla="*/ 127657 w 347344"/>
                <a:gd name="T49" fmla="*/ 92209 h 320675"/>
                <a:gd name="T50" fmla="*/ 107017 w 347344"/>
                <a:gd name="T51" fmla="*/ 134792 h 320675"/>
                <a:gd name="T52" fmla="*/ 124882 w 347344"/>
                <a:gd name="T53" fmla="*/ 179295 h 320675"/>
                <a:gd name="T54" fmla="*/ 106193 w 347344"/>
                <a:gd name="T55" fmla="*/ 193543 h 320675"/>
                <a:gd name="T56" fmla="*/ 74192 w 347344"/>
                <a:gd name="T57" fmla="*/ 227961 h 320675"/>
                <a:gd name="T58" fmla="*/ 96907 w 347344"/>
                <a:gd name="T59" fmla="*/ 249733 h 320675"/>
                <a:gd name="T60" fmla="*/ 120372 w 347344"/>
                <a:gd name="T61" fmla="*/ 217716 h 320675"/>
                <a:gd name="T62" fmla="*/ 181786 w 347344"/>
                <a:gd name="T63" fmla="*/ 199786 h 320675"/>
                <a:gd name="T64" fmla="*/ 240715 w 347344"/>
                <a:gd name="T65" fmla="*/ 193723 h 320675"/>
                <a:gd name="T66" fmla="*/ 225119 w 347344"/>
                <a:gd name="T67" fmla="*/ 174173 h 320675"/>
                <a:gd name="T68" fmla="*/ 158595 w 347344"/>
                <a:gd name="T69" fmla="*/ 171271 h 320675"/>
                <a:gd name="T70" fmla="*/ 137738 w 347344"/>
                <a:gd name="T71" fmla="*/ 152021 h 320675"/>
                <a:gd name="T72" fmla="*/ 137543 w 347344"/>
                <a:gd name="T73" fmla="*/ 124606 h 320675"/>
                <a:gd name="T74" fmla="*/ 158010 w 347344"/>
                <a:gd name="T75" fmla="*/ 105356 h 320675"/>
                <a:gd name="T76" fmla="*/ 227039 w 347344"/>
                <a:gd name="T77" fmla="*/ 102454 h 320675"/>
                <a:gd name="T78" fmla="*/ 200649 w 347344"/>
                <a:gd name="T79" fmla="*/ 80863 h 320675"/>
                <a:gd name="T80" fmla="*/ 266652 w 347344"/>
                <a:gd name="T81" fmla="*/ 25910 h 320675"/>
                <a:gd name="T82" fmla="*/ 201823 w 347344"/>
                <a:gd name="T83" fmla="*/ 27826 h 320675"/>
                <a:gd name="T84" fmla="*/ 280304 w 347344"/>
                <a:gd name="T85" fmla="*/ 69156 h 320675"/>
                <a:gd name="T86" fmla="*/ 318983 w 347344"/>
                <a:gd name="T87" fmla="*/ 159445 h 320675"/>
                <a:gd name="T88" fmla="*/ 281692 w 347344"/>
                <a:gd name="T89" fmla="*/ 249733 h 320675"/>
                <a:gd name="T90" fmla="*/ 323223 w 347344"/>
                <a:gd name="T91" fmla="*/ 240848 h 320675"/>
                <a:gd name="T92" fmla="*/ 346908 w 347344"/>
                <a:gd name="T93" fmla="*/ 160085 h 320675"/>
                <a:gd name="T94" fmla="*/ 323217 w 347344"/>
                <a:gd name="T95" fmla="*/ 79307 h 320675"/>
                <a:gd name="T96" fmla="*/ 266652 w 347344"/>
                <a:gd name="T97" fmla="*/ 25910 h 320675"/>
                <a:gd name="T98" fmla="*/ 173447 w 347344"/>
                <a:gd name="T99" fmla="*/ 102454 h 320675"/>
                <a:gd name="T100" fmla="*/ 200692 w 347344"/>
                <a:gd name="T101" fmla="*/ 112700 h 320675"/>
                <a:gd name="T102" fmla="*/ 212313 w 347344"/>
                <a:gd name="T103" fmla="*/ 138313 h 320675"/>
                <a:gd name="T104" fmla="*/ 201212 w 347344"/>
                <a:gd name="T105" fmla="*/ 163447 h 320675"/>
                <a:gd name="T106" fmla="*/ 173447 w 347344"/>
                <a:gd name="T107" fmla="*/ 174173 h 320675"/>
                <a:gd name="T108" fmla="*/ 234319 w 347344"/>
                <a:gd name="T109" fmla="*/ 162126 h 320675"/>
                <a:gd name="T110" fmla="*/ 235837 w 347344"/>
                <a:gd name="T111" fmla="*/ 115941 h 3206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7344"/>
                <a:gd name="T169" fmla="*/ 0 h 320675"/>
                <a:gd name="T170" fmla="*/ 347344 w 347344"/>
                <a:gd name="T171" fmla="*/ 320675 h 3206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7344" h="320675">
                  <a:moveTo>
                    <a:pt x="173447" y="0"/>
                  </a:moveTo>
                  <a:lnTo>
                    <a:pt x="127355" y="5721"/>
                  </a:lnTo>
                  <a:lnTo>
                    <a:pt x="85927" y="21866"/>
                  </a:lnTo>
                  <a:lnTo>
                    <a:pt x="50820" y="46905"/>
                  </a:lnTo>
                  <a:lnTo>
                    <a:pt x="23691" y="79307"/>
                  </a:lnTo>
                  <a:lnTo>
                    <a:pt x="6199" y="117544"/>
                  </a:lnTo>
                  <a:lnTo>
                    <a:pt x="0" y="160085"/>
                  </a:lnTo>
                  <a:lnTo>
                    <a:pt x="6199" y="202626"/>
                  </a:lnTo>
                  <a:lnTo>
                    <a:pt x="23691" y="240863"/>
                  </a:lnTo>
                  <a:lnTo>
                    <a:pt x="50820" y="273265"/>
                  </a:lnTo>
                  <a:lnTo>
                    <a:pt x="85927" y="298304"/>
                  </a:lnTo>
                  <a:lnTo>
                    <a:pt x="127355" y="314449"/>
                  </a:lnTo>
                  <a:lnTo>
                    <a:pt x="173447" y="320171"/>
                  </a:lnTo>
                  <a:lnTo>
                    <a:pt x="219539" y="314449"/>
                  </a:lnTo>
                  <a:lnTo>
                    <a:pt x="260967" y="298304"/>
                  </a:lnTo>
                  <a:lnTo>
                    <a:pt x="266670" y="294237"/>
                  </a:lnTo>
                  <a:lnTo>
                    <a:pt x="173620" y="294237"/>
                  </a:lnTo>
                  <a:lnTo>
                    <a:pt x="130280" y="288233"/>
                  </a:lnTo>
                  <a:lnTo>
                    <a:pt x="90192" y="270224"/>
                  </a:lnTo>
                  <a:lnTo>
                    <a:pt x="96907" y="249733"/>
                  </a:lnTo>
                  <a:lnTo>
                    <a:pt x="65216" y="249733"/>
                  </a:lnTo>
                  <a:lnTo>
                    <a:pt x="39718" y="213669"/>
                  </a:lnTo>
                  <a:lnTo>
                    <a:pt x="28073" y="173609"/>
                  </a:lnTo>
                  <a:lnTo>
                    <a:pt x="30149" y="132627"/>
                  </a:lnTo>
                  <a:lnTo>
                    <a:pt x="45812" y="93797"/>
                  </a:lnTo>
                  <a:lnTo>
                    <a:pt x="74929" y="60192"/>
                  </a:lnTo>
                  <a:lnTo>
                    <a:pt x="114003" y="36658"/>
                  </a:lnTo>
                  <a:lnTo>
                    <a:pt x="157406" y="25910"/>
                  </a:lnTo>
                  <a:lnTo>
                    <a:pt x="266638" y="25910"/>
                  </a:lnTo>
                  <a:lnTo>
                    <a:pt x="260967" y="21866"/>
                  </a:lnTo>
                  <a:lnTo>
                    <a:pt x="219539" y="5721"/>
                  </a:lnTo>
                  <a:lnTo>
                    <a:pt x="173447" y="0"/>
                  </a:lnTo>
                  <a:close/>
                </a:path>
                <a:path w="347344" h="320675">
                  <a:moveTo>
                    <a:pt x="247627" y="199786"/>
                  </a:moveTo>
                  <a:lnTo>
                    <a:pt x="181772" y="199786"/>
                  </a:lnTo>
                  <a:lnTo>
                    <a:pt x="210088" y="207190"/>
                  </a:lnTo>
                  <a:lnTo>
                    <a:pt x="233460" y="222518"/>
                  </a:lnTo>
                  <a:lnTo>
                    <a:pt x="250067" y="244090"/>
                  </a:lnTo>
                  <a:lnTo>
                    <a:pt x="258089" y="270224"/>
                  </a:lnTo>
                  <a:lnTo>
                    <a:pt x="217221" y="288233"/>
                  </a:lnTo>
                  <a:lnTo>
                    <a:pt x="173620" y="294237"/>
                  </a:lnTo>
                  <a:lnTo>
                    <a:pt x="266670" y="294237"/>
                  </a:lnTo>
                  <a:lnTo>
                    <a:pt x="296074" y="273265"/>
                  </a:lnTo>
                  <a:lnTo>
                    <a:pt x="315776" y="249733"/>
                  </a:lnTo>
                  <a:lnTo>
                    <a:pt x="281678" y="249733"/>
                  </a:lnTo>
                  <a:lnTo>
                    <a:pt x="272702" y="228502"/>
                  </a:lnTo>
                  <a:lnTo>
                    <a:pt x="258783" y="209551"/>
                  </a:lnTo>
                  <a:lnTo>
                    <a:pt x="247627" y="199786"/>
                  </a:lnTo>
                  <a:close/>
                </a:path>
                <a:path w="347344" h="320675">
                  <a:moveTo>
                    <a:pt x="175875" y="75720"/>
                  </a:moveTo>
                  <a:lnTo>
                    <a:pt x="150595" y="79462"/>
                  </a:lnTo>
                  <a:lnTo>
                    <a:pt x="127657" y="92209"/>
                  </a:lnTo>
                  <a:lnTo>
                    <a:pt x="112588" y="111939"/>
                  </a:lnTo>
                  <a:lnTo>
                    <a:pt x="107017" y="134792"/>
                  </a:lnTo>
                  <a:lnTo>
                    <a:pt x="111071" y="158124"/>
                  </a:lnTo>
                  <a:lnTo>
                    <a:pt x="124882" y="179295"/>
                  </a:lnTo>
                  <a:lnTo>
                    <a:pt x="127657" y="181857"/>
                  </a:lnTo>
                  <a:lnTo>
                    <a:pt x="106193" y="193543"/>
                  </a:lnTo>
                  <a:lnTo>
                    <a:pt x="88111" y="209071"/>
                  </a:lnTo>
                  <a:lnTo>
                    <a:pt x="74192" y="227961"/>
                  </a:lnTo>
                  <a:lnTo>
                    <a:pt x="65216" y="249733"/>
                  </a:lnTo>
                  <a:lnTo>
                    <a:pt x="96907" y="249733"/>
                  </a:lnTo>
                  <a:lnTo>
                    <a:pt x="99818" y="240848"/>
                  </a:lnTo>
                  <a:lnTo>
                    <a:pt x="120372" y="217716"/>
                  </a:lnTo>
                  <a:lnTo>
                    <a:pt x="148731" y="203228"/>
                  </a:lnTo>
                  <a:lnTo>
                    <a:pt x="181772" y="199786"/>
                  </a:lnTo>
                  <a:lnTo>
                    <a:pt x="247627" y="199786"/>
                  </a:lnTo>
                  <a:lnTo>
                    <a:pt x="240701" y="193723"/>
                  </a:lnTo>
                  <a:lnTo>
                    <a:pt x="219237" y="181857"/>
                  </a:lnTo>
                  <a:lnTo>
                    <a:pt x="225105" y="174173"/>
                  </a:lnTo>
                  <a:lnTo>
                    <a:pt x="173447" y="174173"/>
                  </a:lnTo>
                  <a:lnTo>
                    <a:pt x="158595" y="171271"/>
                  </a:lnTo>
                  <a:lnTo>
                    <a:pt x="146216" y="163447"/>
                  </a:lnTo>
                  <a:lnTo>
                    <a:pt x="137738" y="152021"/>
                  </a:lnTo>
                  <a:lnTo>
                    <a:pt x="134595" y="138313"/>
                  </a:lnTo>
                  <a:lnTo>
                    <a:pt x="137543" y="124606"/>
                  </a:lnTo>
                  <a:lnTo>
                    <a:pt x="145695" y="113180"/>
                  </a:lnTo>
                  <a:lnTo>
                    <a:pt x="158010" y="105356"/>
                  </a:lnTo>
                  <a:lnTo>
                    <a:pt x="173447" y="102454"/>
                  </a:lnTo>
                  <a:lnTo>
                    <a:pt x="227025" y="102454"/>
                  </a:lnTo>
                  <a:lnTo>
                    <a:pt x="222012" y="94770"/>
                  </a:lnTo>
                  <a:lnTo>
                    <a:pt x="200635" y="80863"/>
                  </a:lnTo>
                  <a:lnTo>
                    <a:pt x="175875" y="75720"/>
                  </a:lnTo>
                  <a:close/>
                </a:path>
                <a:path w="347344" h="320675">
                  <a:moveTo>
                    <a:pt x="266638" y="25910"/>
                  </a:moveTo>
                  <a:lnTo>
                    <a:pt x="157406" y="25910"/>
                  </a:lnTo>
                  <a:lnTo>
                    <a:pt x="201809" y="27826"/>
                  </a:lnTo>
                  <a:lnTo>
                    <a:pt x="243880" y="42283"/>
                  </a:lnTo>
                  <a:lnTo>
                    <a:pt x="280290" y="69156"/>
                  </a:lnTo>
                  <a:lnTo>
                    <a:pt x="309191" y="111779"/>
                  </a:lnTo>
                  <a:lnTo>
                    <a:pt x="318969" y="159445"/>
                  </a:lnTo>
                  <a:lnTo>
                    <a:pt x="309755" y="207110"/>
                  </a:lnTo>
                  <a:lnTo>
                    <a:pt x="281678" y="249733"/>
                  </a:lnTo>
                  <a:lnTo>
                    <a:pt x="315776" y="249733"/>
                  </a:lnTo>
                  <a:lnTo>
                    <a:pt x="323209" y="240848"/>
                  </a:lnTo>
                  <a:lnTo>
                    <a:pt x="340695" y="202626"/>
                  </a:lnTo>
                  <a:lnTo>
                    <a:pt x="346894" y="160085"/>
                  </a:lnTo>
                  <a:lnTo>
                    <a:pt x="340695" y="117544"/>
                  </a:lnTo>
                  <a:lnTo>
                    <a:pt x="323203" y="79307"/>
                  </a:lnTo>
                  <a:lnTo>
                    <a:pt x="296074" y="46905"/>
                  </a:lnTo>
                  <a:lnTo>
                    <a:pt x="266638" y="25910"/>
                  </a:lnTo>
                  <a:close/>
                </a:path>
                <a:path w="347344" h="320675">
                  <a:moveTo>
                    <a:pt x="227025" y="102454"/>
                  </a:moveTo>
                  <a:lnTo>
                    <a:pt x="173447" y="102454"/>
                  </a:lnTo>
                  <a:lnTo>
                    <a:pt x="188298" y="105176"/>
                  </a:lnTo>
                  <a:lnTo>
                    <a:pt x="200678" y="112700"/>
                  </a:lnTo>
                  <a:lnTo>
                    <a:pt x="209155" y="124066"/>
                  </a:lnTo>
                  <a:lnTo>
                    <a:pt x="212299" y="138313"/>
                  </a:lnTo>
                  <a:lnTo>
                    <a:pt x="209350" y="152021"/>
                  </a:lnTo>
                  <a:lnTo>
                    <a:pt x="201198" y="163447"/>
                  </a:lnTo>
                  <a:lnTo>
                    <a:pt x="188884" y="171271"/>
                  </a:lnTo>
                  <a:lnTo>
                    <a:pt x="173447" y="174173"/>
                  </a:lnTo>
                  <a:lnTo>
                    <a:pt x="225105" y="174173"/>
                  </a:lnTo>
                  <a:lnTo>
                    <a:pt x="234305" y="162126"/>
                  </a:lnTo>
                  <a:lnTo>
                    <a:pt x="239877" y="139274"/>
                  </a:lnTo>
                  <a:lnTo>
                    <a:pt x="235823" y="115941"/>
                  </a:lnTo>
                  <a:lnTo>
                    <a:pt x="227025" y="102454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350"/>
            </a:p>
          </p:txBody>
        </p:sp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2BEC785B-F80F-4967-B4DA-5C0001FB0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658" y="4248532"/>
              <a:ext cx="106843" cy="14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B61CC288-00D4-4B4B-80C5-83D9352D8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6695" y="3856646"/>
              <a:ext cx="694055" cy="871219"/>
            </a:xfrm>
            <a:custGeom>
              <a:avLst/>
              <a:gdLst>
                <a:gd name="T0" fmla="*/ 402756 w 694054"/>
                <a:gd name="T1" fmla="*/ 102781 h 871220"/>
                <a:gd name="T2" fmla="*/ 349683 w 694054"/>
                <a:gd name="T3" fmla="*/ 318897 h 871220"/>
                <a:gd name="T4" fmla="*/ 324688 w 694054"/>
                <a:gd name="T5" fmla="*/ 338099 h 871220"/>
                <a:gd name="T6" fmla="*/ 147040 w 694054"/>
                <a:gd name="T7" fmla="*/ 359613 h 871220"/>
                <a:gd name="T8" fmla="*/ 143090 w 694054"/>
                <a:gd name="T9" fmla="*/ 268782 h 871220"/>
                <a:gd name="T10" fmla="*/ 292773 w 694054"/>
                <a:gd name="T11" fmla="*/ 274066 h 871220"/>
                <a:gd name="T12" fmla="*/ 320014 w 694054"/>
                <a:gd name="T13" fmla="*/ 262064 h 871220"/>
                <a:gd name="T14" fmla="*/ 274485 w 694054"/>
                <a:gd name="T15" fmla="*/ 218998 h 871220"/>
                <a:gd name="T16" fmla="*/ 277520 w 694054"/>
                <a:gd name="T17" fmla="*/ 124231 h 871220"/>
                <a:gd name="T18" fmla="*/ 263664 w 694054"/>
                <a:gd name="T19" fmla="*/ 189280 h 871220"/>
                <a:gd name="T20" fmla="*/ 194538 w 694054"/>
                <a:gd name="T21" fmla="*/ 215176 h 871220"/>
                <a:gd name="T22" fmla="*/ 166484 w 694054"/>
                <a:gd name="T23" fmla="*/ 151384 h 871220"/>
                <a:gd name="T24" fmla="*/ 235610 w 694054"/>
                <a:gd name="T25" fmla="*/ 125488 h 871220"/>
                <a:gd name="T26" fmla="*/ 267804 w 694054"/>
                <a:gd name="T27" fmla="*/ 116789 h 871220"/>
                <a:gd name="T28" fmla="*/ 165125 w 694054"/>
                <a:gd name="T29" fmla="*/ 113982 h 871220"/>
                <a:gd name="T30" fmla="*/ 152628 w 694054"/>
                <a:gd name="T31" fmla="*/ 217716 h 871220"/>
                <a:gd name="T32" fmla="*/ 133946 w 694054"/>
                <a:gd name="T33" fmla="*/ 242887 h 871220"/>
                <a:gd name="T34" fmla="*/ 50533 w 694054"/>
                <a:gd name="T35" fmla="*/ 281825 h 871220"/>
                <a:gd name="T36" fmla="*/ 53301 w 694054"/>
                <a:gd name="T37" fmla="*/ 110807 h 871220"/>
                <a:gd name="T38" fmla="*/ 218198 w 694054"/>
                <a:gd name="T39" fmla="*/ 25298 h 871220"/>
                <a:gd name="T40" fmla="*/ 379172 w 694054"/>
                <a:gd name="T41" fmla="*/ 114452 h 871220"/>
                <a:gd name="T42" fmla="*/ 383084 w 694054"/>
                <a:gd name="T43" fmla="*/ 74142 h 871220"/>
                <a:gd name="T44" fmla="*/ 264566 w 694054"/>
                <a:gd name="T45" fmla="*/ 5219 h 871220"/>
                <a:gd name="T46" fmla="*/ 80327 w 694054"/>
                <a:gd name="T47" fmla="*/ 43446 h 871220"/>
                <a:gd name="T48" fmla="*/ 0 w 694054"/>
                <a:gd name="T49" fmla="*/ 198513 h 871220"/>
                <a:gd name="T50" fmla="*/ 80327 w 694054"/>
                <a:gd name="T51" fmla="*/ 353568 h 871220"/>
                <a:gd name="T52" fmla="*/ 264566 w 694054"/>
                <a:gd name="T53" fmla="*/ 391795 h 871220"/>
                <a:gd name="T54" fmla="*/ 383084 w 694054"/>
                <a:gd name="T55" fmla="*/ 322872 h 871220"/>
                <a:gd name="T56" fmla="*/ 430163 w 694054"/>
                <a:gd name="T57" fmla="*/ 198513 h 871220"/>
                <a:gd name="T58" fmla="*/ 665875 w 694054"/>
                <a:gd name="T59" fmla="*/ 624927 h 871220"/>
                <a:gd name="T60" fmla="*/ 619608 w 694054"/>
                <a:gd name="T61" fmla="*/ 779181 h 871220"/>
                <a:gd name="T62" fmla="*/ 564135 w 694054"/>
                <a:gd name="T63" fmla="*/ 838922 h 871220"/>
                <a:gd name="T64" fmla="*/ 443815 w 694054"/>
                <a:gd name="T65" fmla="*/ 800416 h 871220"/>
                <a:gd name="T66" fmla="*/ 528676 w 694054"/>
                <a:gd name="T67" fmla="*/ 750467 h 871220"/>
                <a:gd name="T68" fmla="*/ 605003 w 694054"/>
                <a:gd name="T69" fmla="*/ 820901 h 871220"/>
                <a:gd name="T70" fmla="*/ 566141 w 694054"/>
                <a:gd name="T71" fmla="*/ 732534 h 871220"/>
                <a:gd name="T72" fmla="*/ 582728 w 694054"/>
                <a:gd name="T73" fmla="*/ 666621 h 871220"/>
                <a:gd name="T74" fmla="*/ 559207 w 694054"/>
                <a:gd name="T75" fmla="*/ 688999 h 871220"/>
                <a:gd name="T76" fmla="*/ 520358 w 694054"/>
                <a:gd name="T77" fmla="*/ 724851 h 871220"/>
                <a:gd name="T78" fmla="*/ 481509 w 694054"/>
                <a:gd name="T79" fmla="*/ 688999 h 871220"/>
                <a:gd name="T80" fmla="*/ 520358 w 694054"/>
                <a:gd name="T81" fmla="*/ 653134 h 871220"/>
                <a:gd name="T82" fmla="*/ 559207 w 694054"/>
                <a:gd name="T83" fmla="*/ 688999 h 871220"/>
                <a:gd name="T84" fmla="*/ 497498 w 694054"/>
                <a:gd name="T85" fmla="*/ 630147 h 871220"/>
                <a:gd name="T86" fmla="*/ 457785 w 694054"/>
                <a:gd name="T87" fmla="*/ 708811 h 871220"/>
                <a:gd name="T88" fmla="*/ 435014 w 694054"/>
                <a:gd name="T89" fmla="*/ 759750 h 871220"/>
                <a:gd name="T90" fmla="*/ 374981 w 694054"/>
                <a:gd name="T91" fmla="*/ 724292 h 871220"/>
                <a:gd name="T92" fmla="*/ 460909 w 694054"/>
                <a:gd name="T93" fmla="*/ 587335 h 871220"/>
                <a:gd name="T94" fmla="*/ 627203 w 694054"/>
                <a:gd name="T95" fmla="*/ 619834 h 871220"/>
                <a:gd name="T96" fmla="*/ 613551 w 694054"/>
                <a:gd name="T97" fmla="*/ 576591 h 871220"/>
                <a:gd name="T98" fmla="*/ 432830 w 694054"/>
                <a:gd name="T99" fmla="*/ 572552 h 871220"/>
                <a:gd name="T100" fmla="*/ 346900 w 694054"/>
                <a:gd name="T101" fmla="*/ 710766 h 871220"/>
                <a:gd name="T102" fmla="*/ 432830 w 694054"/>
                <a:gd name="T103" fmla="*/ 848981 h 871220"/>
                <a:gd name="T104" fmla="*/ 607874 w 694054"/>
                <a:gd name="T105" fmla="*/ 848981 h 871220"/>
                <a:gd name="T106" fmla="*/ 693802 w 694054"/>
                <a:gd name="T107" fmla="*/ 710766 h 871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4054"/>
                <a:gd name="T163" fmla="*/ 0 h 871220"/>
                <a:gd name="T164" fmla="*/ 694054 w 694054"/>
                <a:gd name="T165" fmla="*/ 871220 h 8712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4054" h="871220">
                  <a:moveTo>
                    <a:pt x="430149" y="198513"/>
                  </a:moveTo>
                  <a:lnTo>
                    <a:pt x="424497" y="152831"/>
                  </a:lnTo>
                  <a:lnTo>
                    <a:pt x="408381" y="110985"/>
                  </a:lnTo>
                  <a:lnTo>
                    <a:pt x="402742" y="102781"/>
                  </a:lnTo>
                  <a:lnTo>
                    <a:pt x="402742" y="198513"/>
                  </a:lnTo>
                  <a:lnTo>
                    <a:pt x="396849" y="241668"/>
                  </a:lnTo>
                  <a:lnTo>
                    <a:pt x="379158" y="282562"/>
                  </a:lnTo>
                  <a:lnTo>
                    <a:pt x="349669" y="318897"/>
                  </a:lnTo>
                  <a:lnTo>
                    <a:pt x="349669" y="316331"/>
                  </a:lnTo>
                  <a:lnTo>
                    <a:pt x="338416" y="287210"/>
                  </a:lnTo>
                  <a:lnTo>
                    <a:pt x="324688" y="268452"/>
                  </a:lnTo>
                  <a:lnTo>
                    <a:pt x="324688" y="338099"/>
                  </a:lnTo>
                  <a:lnTo>
                    <a:pt x="283108" y="359613"/>
                  </a:lnTo>
                  <a:lnTo>
                    <a:pt x="238125" y="370370"/>
                  </a:lnTo>
                  <a:lnTo>
                    <a:pt x="192024" y="370370"/>
                  </a:lnTo>
                  <a:lnTo>
                    <a:pt x="147040" y="359613"/>
                  </a:lnTo>
                  <a:lnTo>
                    <a:pt x="105460" y="338099"/>
                  </a:lnTo>
                  <a:lnTo>
                    <a:pt x="111175" y="318897"/>
                  </a:lnTo>
                  <a:lnTo>
                    <a:pt x="117055" y="299186"/>
                  </a:lnTo>
                  <a:lnTo>
                    <a:pt x="143090" y="268782"/>
                  </a:lnTo>
                  <a:lnTo>
                    <a:pt x="179793" y="249669"/>
                  </a:lnTo>
                  <a:lnTo>
                    <a:pt x="223405" y="244614"/>
                  </a:lnTo>
                  <a:lnTo>
                    <a:pt x="261467" y="253822"/>
                  </a:lnTo>
                  <a:lnTo>
                    <a:pt x="292773" y="274066"/>
                  </a:lnTo>
                  <a:lnTo>
                    <a:pt x="314718" y="302958"/>
                  </a:lnTo>
                  <a:lnTo>
                    <a:pt x="324688" y="338099"/>
                  </a:lnTo>
                  <a:lnTo>
                    <a:pt x="324688" y="268452"/>
                  </a:lnTo>
                  <a:lnTo>
                    <a:pt x="320014" y="262064"/>
                  </a:lnTo>
                  <a:lnTo>
                    <a:pt x="298843" y="244614"/>
                  </a:lnTo>
                  <a:lnTo>
                    <a:pt x="295617" y="241947"/>
                  </a:lnTo>
                  <a:lnTo>
                    <a:pt x="266420" y="227965"/>
                  </a:lnTo>
                  <a:lnTo>
                    <a:pt x="274485" y="218998"/>
                  </a:lnTo>
                  <a:lnTo>
                    <a:pt x="286689" y="205447"/>
                  </a:lnTo>
                  <a:lnTo>
                    <a:pt x="295376" y="178498"/>
                  </a:lnTo>
                  <a:lnTo>
                    <a:pt x="292366" y="150342"/>
                  </a:lnTo>
                  <a:lnTo>
                    <a:pt x="277520" y="124231"/>
                  </a:lnTo>
                  <a:lnTo>
                    <a:pt x="274180" y="121666"/>
                  </a:lnTo>
                  <a:lnTo>
                    <a:pt x="267804" y="116789"/>
                  </a:lnTo>
                  <a:lnTo>
                    <a:pt x="267804" y="170332"/>
                  </a:lnTo>
                  <a:lnTo>
                    <a:pt x="263664" y="189280"/>
                  </a:lnTo>
                  <a:lnTo>
                    <a:pt x="252361" y="204749"/>
                  </a:lnTo>
                  <a:lnTo>
                    <a:pt x="235610" y="215176"/>
                  </a:lnTo>
                  <a:lnTo>
                    <a:pt x="215074" y="218998"/>
                  </a:lnTo>
                  <a:lnTo>
                    <a:pt x="194538" y="215176"/>
                  </a:lnTo>
                  <a:lnTo>
                    <a:pt x="177787" y="204749"/>
                  </a:lnTo>
                  <a:lnTo>
                    <a:pt x="166484" y="189280"/>
                  </a:lnTo>
                  <a:lnTo>
                    <a:pt x="162344" y="170332"/>
                  </a:lnTo>
                  <a:lnTo>
                    <a:pt x="166484" y="151384"/>
                  </a:lnTo>
                  <a:lnTo>
                    <a:pt x="177787" y="135915"/>
                  </a:lnTo>
                  <a:lnTo>
                    <a:pt x="194538" y="125488"/>
                  </a:lnTo>
                  <a:lnTo>
                    <a:pt x="215074" y="121666"/>
                  </a:lnTo>
                  <a:lnTo>
                    <a:pt x="235610" y="125488"/>
                  </a:lnTo>
                  <a:lnTo>
                    <a:pt x="252361" y="135915"/>
                  </a:lnTo>
                  <a:lnTo>
                    <a:pt x="263664" y="151384"/>
                  </a:lnTo>
                  <a:lnTo>
                    <a:pt x="267804" y="170332"/>
                  </a:lnTo>
                  <a:lnTo>
                    <a:pt x="267804" y="116789"/>
                  </a:lnTo>
                  <a:lnTo>
                    <a:pt x="253123" y="105524"/>
                  </a:lnTo>
                  <a:lnTo>
                    <a:pt x="223926" y="97497"/>
                  </a:lnTo>
                  <a:lnTo>
                    <a:pt x="193421" y="100279"/>
                  </a:lnTo>
                  <a:lnTo>
                    <a:pt x="165125" y="113982"/>
                  </a:lnTo>
                  <a:lnTo>
                    <a:pt x="144627" y="136499"/>
                  </a:lnTo>
                  <a:lnTo>
                    <a:pt x="135458" y="163449"/>
                  </a:lnTo>
                  <a:lnTo>
                    <a:pt x="137998" y="191604"/>
                  </a:lnTo>
                  <a:lnTo>
                    <a:pt x="152628" y="217716"/>
                  </a:lnTo>
                  <a:lnTo>
                    <a:pt x="155409" y="221564"/>
                  </a:lnTo>
                  <a:lnTo>
                    <a:pt x="159575" y="225399"/>
                  </a:lnTo>
                  <a:lnTo>
                    <a:pt x="163728" y="227965"/>
                  </a:lnTo>
                  <a:lnTo>
                    <a:pt x="133946" y="242887"/>
                  </a:lnTo>
                  <a:lnTo>
                    <a:pt x="109613" y="263817"/>
                  </a:lnTo>
                  <a:lnTo>
                    <a:pt x="91541" y="289560"/>
                  </a:lnTo>
                  <a:lnTo>
                    <a:pt x="80479" y="318897"/>
                  </a:lnTo>
                  <a:lnTo>
                    <a:pt x="50533" y="281825"/>
                  </a:lnTo>
                  <a:lnTo>
                    <a:pt x="32842" y="240106"/>
                  </a:lnTo>
                  <a:lnTo>
                    <a:pt x="27406" y="196100"/>
                  </a:lnTo>
                  <a:lnTo>
                    <a:pt x="34226" y="152209"/>
                  </a:lnTo>
                  <a:lnTo>
                    <a:pt x="53301" y="110807"/>
                  </a:lnTo>
                  <a:lnTo>
                    <a:pt x="84645" y="74282"/>
                  </a:lnTo>
                  <a:lnTo>
                    <a:pt x="125285" y="46634"/>
                  </a:lnTo>
                  <a:lnTo>
                    <a:pt x="170624" y="30314"/>
                  </a:lnTo>
                  <a:lnTo>
                    <a:pt x="218198" y="25298"/>
                  </a:lnTo>
                  <a:lnTo>
                    <a:pt x="265544" y="31597"/>
                  </a:lnTo>
                  <a:lnTo>
                    <a:pt x="310184" y="49199"/>
                  </a:lnTo>
                  <a:lnTo>
                    <a:pt x="349669" y="78117"/>
                  </a:lnTo>
                  <a:lnTo>
                    <a:pt x="379158" y="114452"/>
                  </a:lnTo>
                  <a:lnTo>
                    <a:pt x="396849" y="155346"/>
                  </a:lnTo>
                  <a:lnTo>
                    <a:pt x="402742" y="198513"/>
                  </a:lnTo>
                  <a:lnTo>
                    <a:pt x="402742" y="102781"/>
                  </a:lnTo>
                  <a:lnTo>
                    <a:pt x="383070" y="74142"/>
                  </a:lnTo>
                  <a:lnTo>
                    <a:pt x="349821" y="43446"/>
                  </a:lnTo>
                  <a:lnTo>
                    <a:pt x="318795" y="25298"/>
                  </a:lnTo>
                  <a:lnTo>
                    <a:pt x="309905" y="20091"/>
                  </a:lnTo>
                  <a:lnTo>
                    <a:pt x="264566" y="5219"/>
                  </a:lnTo>
                  <a:lnTo>
                    <a:pt x="215074" y="0"/>
                  </a:lnTo>
                  <a:lnTo>
                    <a:pt x="165582" y="5219"/>
                  </a:lnTo>
                  <a:lnTo>
                    <a:pt x="120256" y="20091"/>
                  </a:lnTo>
                  <a:lnTo>
                    <a:pt x="80327" y="43446"/>
                  </a:lnTo>
                  <a:lnTo>
                    <a:pt x="47078" y="74142"/>
                  </a:lnTo>
                  <a:lnTo>
                    <a:pt x="21767" y="110985"/>
                  </a:lnTo>
                  <a:lnTo>
                    <a:pt x="5651" y="152831"/>
                  </a:lnTo>
                  <a:lnTo>
                    <a:pt x="0" y="198513"/>
                  </a:lnTo>
                  <a:lnTo>
                    <a:pt x="5651" y="244182"/>
                  </a:lnTo>
                  <a:lnTo>
                    <a:pt x="21767" y="286029"/>
                  </a:lnTo>
                  <a:lnTo>
                    <a:pt x="47078" y="322872"/>
                  </a:lnTo>
                  <a:lnTo>
                    <a:pt x="80327" y="353568"/>
                  </a:lnTo>
                  <a:lnTo>
                    <a:pt x="120256" y="376923"/>
                  </a:lnTo>
                  <a:lnTo>
                    <a:pt x="165582" y="391795"/>
                  </a:lnTo>
                  <a:lnTo>
                    <a:pt x="215074" y="397014"/>
                  </a:lnTo>
                  <a:lnTo>
                    <a:pt x="264566" y="391795"/>
                  </a:lnTo>
                  <a:lnTo>
                    <a:pt x="309905" y="376923"/>
                  </a:lnTo>
                  <a:lnTo>
                    <a:pt x="321094" y="370370"/>
                  </a:lnTo>
                  <a:lnTo>
                    <a:pt x="349821" y="353568"/>
                  </a:lnTo>
                  <a:lnTo>
                    <a:pt x="383070" y="322872"/>
                  </a:lnTo>
                  <a:lnTo>
                    <a:pt x="385813" y="318897"/>
                  </a:lnTo>
                  <a:lnTo>
                    <a:pt x="408381" y="286029"/>
                  </a:lnTo>
                  <a:lnTo>
                    <a:pt x="424497" y="244182"/>
                  </a:lnTo>
                  <a:lnTo>
                    <a:pt x="430149" y="198513"/>
                  </a:lnTo>
                  <a:close/>
                </a:path>
                <a:path w="694054" h="871220">
                  <a:moveTo>
                    <a:pt x="693788" y="710780"/>
                  </a:moveTo>
                  <a:lnTo>
                    <a:pt x="687590" y="668235"/>
                  </a:lnTo>
                  <a:lnTo>
                    <a:pt x="670102" y="630008"/>
                  </a:lnTo>
                  <a:lnTo>
                    <a:pt x="665861" y="624941"/>
                  </a:lnTo>
                  <a:lnTo>
                    <a:pt x="665861" y="710145"/>
                  </a:lnTo>
                  <a:lnTo>
                    <a:pt x="656653" y="757809"/>
                  </a:lnTo>
                  <a:lnTo>
                    <a:pt x="628573" y="800430"/>
                  </a:lnTo>
                  <a:lnTo>
                    <a:pt x="619594" y="779195"/>
                  </a:lnTo>
                  <a:lnTo>
                    <a:pt x="605675" y="760247"/>
                  </a:lnTo>
                  <a:lnTo>
                    <a:pt x="604989" y="759650"/>
                  </a:lnTo>
                  <a:lnTo>
                    <a:pt x="604989" y="820915"/>
                  </a:lnTo>
                  <a:lnTo>
                    <a:pt x="564121" y="838936"/>
                  </a:lnTo>
                  <a:lnTo>
                    <a:pt x="520509" y="844931"/>
                  </a:lnTo>
                  <a:lnTo>
                    <a:pt x="477177" y="838936"/>
                  </a:lnTo>
                  <a:lnTo>
                    <a:pt x="437083" y="820915"/>
                  </a:lnTo>
                  <a:lnTo>
                    <a:pt x="443801" y="800430"/>
                  </a:lnTo>
                  <a:lnTo>
                    <a:pt x="446709" y="791540"/>
                  </a:lnTo>
                  <a:lnTo>
                    <a:pt x="467271" y="768413"/>
                  </a:lnTo>
                  <a:lnTo>
                    <a:pt x="495630" y="753922"/>
                  </a:lnTo>
                  <a:lnTo>
                    <a:pt x="528662" y="750481"/>
                  </a:lnTo>
                  <a:lnTo>
                    <a:pt x="556983" y="757885"/>
                  </a:lnTo>
                  <a:lnTo>
                    <a:pt x="580351" y="773214"/>
                  </a:lnTo>
                  <a:lnTo>
                    <a:pt x="596963" y="794791"/>
                  </a:lnTo>
                  <a:lnTo>
                    <a:pt x="604989" y="820915"/>
                  </a:lnTo>
                  <a:lnTo>
                    <a:pt x="604989" y="759650"/>
                  </a:lnTo>
                  <a:lnTo>
                    <a:pt x="594525" y="750481"/>
                  </a:lnTo>
                  <a:lnTo>
                    <a:pt x="587590" y="744423"/>
                  </a:lnTo>
                  <a:lnTo>
                    <a:pt x="566127" y="732548"/>
                  </a:lnTo>
                  <a:lnTo>
                    <a:pt x="571995" y="724865"/>
                  </a:lnTo>
                  <a:lnTo>
                    <a:pt x="581202" y="712825"/>
                  </a:lnTo>
                  <a:lnTo>
                    <a:pt x="586778" y="689965"/>
                  </a:lnTo>
                  <a:lnTo>
                    <a:pt x="582714" y="666635"/>
                  </a:lnTo>
                  <a:lnTo>
                    <a:pt x="573925" y="653148"/>
                  </a:lnTo>
                  <a:lnTo>
                    <a:pt x="568909" y="645464"/>
                  </a:lnTo>
                  <a:lnTo>
                    <a:pt x="559193" y="639152"/>
                  </a:lnTo>
                  <a:lnTo>
                    <a:pt x="559193" y="689013"/>
                  </a:lnTo>
                  <a:lnTo>
                    <a:pt x="556247" y="702716"/>
                  </a:lnTo>
                  <a:lnTo>
                    <a:pt x="548093" y="714146"/>
                  </a:lnTo>
                  <a:lnTo>
                    <a:pt x="535774" y="721969"/>
                  </a:lnTo>
                  <a:lnTo>
                    <a:pt x="520344" y="724865"/>
                  </a:lnTo>
                  <a:lnTo>
                    <a:pt x="505485" y="721969"/>
                  </a:lnTo>
                  <a:lnTo>
                    <a:pt x="493115" y="714146"/>
                  </a:lnTo>
                  <a:lnTo>
                    <a:pt x="484632" y="702716"/>
                  </a:lnTo>
                  <a:lnTo>
                    <a:pt x="481495" y="689013"/>
                  </a:lnTo>
                  <a:lnTo>
                    <a:pt x="484441" y="675297"/>
                  </a:lnTo>
                  <a:lnTo>
                    <a:pt x="492594" y="663879"/>
                  </a:lnTo>
                  <a:lnTo>
                    <a:pt x="504901" y="656056"/>
                  </a:lnTo>
                  <a:lnTo>
                    <a:pt x="520344" y="653148"/>
                  </a:lnTo>
                  <a:lnTo>
                    <a:pt x="535190" y="655878"/>
                  </a:lnTo>
                  <a:lnTo>
                    <a:pt x="547573" y="663397"/>
                  </a:lnTo>
                  <a:lnTo>
                    <a:pt x="556056" y="674763"/>
                  </a:lnTo>
                  <a:lnTo>
                    <a:pt x="559193" y="689013"/>
                  </a:lnTo>
                  <a:lnTo>
                    <a:pt x="559193" y="639152"/>
                  </a:lnTo>
                  <a:lnTo>
                    <a:pt x="547535" y="631558"/>
                  </a:lnTo>
                  <a:lnTo>
                    <a:pt x="522770" y="626414"/>
                  </a:lnTo>
                  <a:lnTo>
                    <a:pt x="497484" y="630161"/>
                  </a:lnTo>
                  <a:lnTo>
                    <a:pt x="474548" y="642899"/>
                  </a:lnTo>
                  <a:lnTo>
                    <a:pt x="458901" y="662635"/>
                  </a:lnTo>
                  <a:lnTo>
                    <a:pt x="453390" y="685482"/>
                  </a:lnTo>
                  <a:lnTo>
                    <a:pt x="457771" y="708825"/>
                  </a:lnTo>
                  <a:lnTo>
                    <a:pt x="471779" y="729996"/>
                  </a:lnTo>
                  <a:lnTo>
                    <a:pt x="474548" y="732548"/>
                  </a:lnTo>
                  <a:lnTo>
                    <a:pt x="453085" y="744245"/>
                  </a:lnTo>
                  <a:lnTo>
                    <a:pt x="435000" y="759764"/>
                  </a:lnTo>
                  <a:lnTo>
                    <a:pt x="421081" y="778662"/>
                  </a:lnTo>
                  <a:lnTo>
                    <a:pt x="412115" y="800430"/>
                  </a:lnTo>
                  <a:lnTo>
                    <a:pt x="386613" y="764362"/>
                  </a:lnTo>
                  <a:lnTo>
                    <a:pt x="374967" y="724306"/>
                  </a:lnTo>
                  <a:lnTo>
                    <a:pt x="377050" y="683323"/>
                  </a:lnTo>
                  <a:lnTo>
                    <a:pt x="392709" y="644499"/>
                  </a:lnTo>
                  <a:lnTo>
                    <a:pt x="421830" y="610882"/>
                  </a:lnTo>
                  <a:lnTo>
                    <a:pt x="460895" y="587349"/>
                  </a:lnTo>
                  <a:lnTo>
                    <a:pt x="504304" y="576605"/>
                  </a:lnTo>
                  <a:lnTo>
                    <a:pt x="548703" y="578523"/>
                  </a:lnTo>
                  <a:lnTo>
                    <a:pt x="590778" y="592975"/>
                  </a:lnTo>
                  <a:lnTo>
                    <a:pt x="627189" y="619848"/>
                  </a:lnTo>
                  <a:lnTo>
                    <a:pt x="656082" y="662470"/>
                  </a:lnTo>
                  <a:lnTo>
                    <a:pt x="665861" y="710145"/>
                  </a:lnTo>
                  <a:lnTo>
                    <a:pt x="665861" y="624941"/>
                  </a:lnTo>
                  <a:lnTo>
                    <a:pt x="613537" y="576605"/>
                  </a:lnTo>
                  <a:lnTo>
                    <a:pt x="566432" y="556412"/>
                  </a:lnTo>
                  <a:lnTo>
                    <a:pt x="520344" y="550697"/>
                  </a:lnTo>
                  <a:lnTo>
                    <a:pt x="474256" y="556412"/>
                  </a:lnTo>
                  <a:lnTo>
                    <a:pt x="432816" y="572566"/>
                  </a:lnTo>
                  <a:lnTo>
                    <a:pt x="397713" y="597598"/>
                  </a:lnTo>
                  <a:lnTo>
                    <a:pt x="370586" y="630008"/>
                  </a:lnTo>
                  <a:lnTo>
                    <a:pt x="353098" y="668235"/>
                  </a:lnTo>
                  <a:lnTo>
                    <a:pt x="346900" y="710780"/>
                  </a:lnTo>
                  <a:lnTo>
                    <a:pt x="353098" y="753325"/>
                  </a:lnTo>
                  <a:lnTo>
                    <a:pt x="370586" y="791565"/>
                  </a:lnTo>
                  <a:lnTo>
                    <a:pt x="397713" y="823963"/>
                  </a:lnTo>
                  <a:lnTo>
                    <a:pt x="432816" y="848995"/>
                  </a:lnTo>
                  <a:lnTo>
                    <a:pt x="474256" y="865149"/>
                  </a:lnTo>
                  <a:lnTo>
                    <a:pt x="520344" y="870864"/>
                  </a:lnTo>
                  <a:lnTo>
                    <a:pt x="566432" y="865149"/>
                  </a:lnTo>
                  <a:lnTo>
                    <a:pt x="607860" y="848995"/>
                  </a:lnTo>
                  <a:lnTo>
                    <a:pt x="642975" y="823963"/>
                  </a:lnTo>
                  <a:lnTo>
                    <a:pt x="670102" y="791540"/>
                  </a:lnTo>
                  <a:lnTo>
                    <a:pt x="687590" y="753325"/>
                  </a:lnTo>
                  <a:lnTo>
                    <a:pt x="693788" y="710780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35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44B1C5-CE01-4BB0-B5EA-1D92D33633CB}"/>
              </a:ext>
            </a:extLst>
          </p:cNvPr>
          <p:cNvSpPr txBox="1"/>
          <p:nvPr/>
        </p:nvSpPr>
        <p:spPr>
          <a:xfrm>
            <a:off x="798171" y="5395030"/>
            <a:ext cx="1409700" cy="12003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документом должны быть ознакомлены  все субъекты образовательных отношений.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8EF709CF-A1A5-4A05-B2F2-FFB9CAF9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7880" y="4577642"/>
            <a:ext cx="2208212" cy="16557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5" name="object 4">
            <a:extLst>
              <a:ext uri="{FF2B5EF4-FFF2-40B4-BE49-F238E27FC236}">
                <a16:creationId xmlns:a16="http://schemas.microsoft.com/office/drawing/2014/main" id="{A23BCA5F-1ACF-4963-B877-E0DCF046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" y="5570113"/>
            <a:ext cx="6746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17338</TotalTime>
  <Words>833</Words>
  <Application>Microsoft Office PowerPoint</Application>
  <PresentationFormat>Экран (4:3)</PresentationFormat>
  <Paragraphs>159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Об основных этапах реализации плана мероприятий проекта по профилактике буллинга (17 октября 2023 года)</vt:lpstr>
      <vt:lpstr>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 </vt:lpstr>
      <vt:lpstr>Презентация PowerPoint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 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 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</vt:lpstr>
      <vt:lpstr> ПЛАН МЕРОПРИЯТИЙ («Дорожная карта») по реализации проекта по профилактике буллинга  в муниципальных образовательных организациях Иркутской области на 2023 – 2025 годы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Организационно-деятельностная  игра для руководителей КЦСОН по формированию навыков командообразования и делегирования полномочий «Я и моя команда»</dc:title>
  <dc:creator>Админ</dc:creator>
  <cp:lastModifiedBy>RePack by Diakov</cp:lastModifiedBy>
  <cp:revision>909</cp:revision>
  <cp:lastPrinted>2023-10-16T05:43:24Z</cp:lastPrinted>
  <dcterms:created xsi:type="dcterms:W3CDTF">2017-10-01T01:51:55Z</dcterms:created>
  <dcterms:modified xsi:type="dcterms:W3CDTF">2023-10-27T02:18:49Z</dcterms:modified>
</cp:coreProperties>
</file>